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74" r:id="rId9"/>
    <p:sldId id="268" r:id="rId10"/>
    <p:sldId id="269" r:id="rId11"/>
    <p:sldId id="270" r:id="rId12"/>
    <p:sldId id="271" r:id="rId13"/>
    <p:sldId id="273" r:id="rId14"/>
    <p:sldId id="275" r:id="rId15"/>
    <p:sldId id="266" r:id="rId1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0200" autoAdjust="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A50E249-BB38-4668-AE54-BF25FFB55A94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29D4176-E1CD-47A6-A556-1E7D068B236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52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מוזיאון</a:t>
            </a:r>
            <a:r>
              <a:rPr lang="he-IL" baseline="0" dirty="0" smtClean="0"/>
              <a:t> ותיק מ1978 מספר את סיפורו הייחודי והמתמשך של העם היהודי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D4176-E1CD-47A6-A556-1E7D068B2363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947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246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656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918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502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184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82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716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774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062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987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88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4747-C5E5-466B-83E9-FFDCFD65CE43}" type="datetimeFigureOut">
              <a:rPr lang="he-IL" smtClean="0"/>
              <a:t>כ"ה/חשון/תשע"ה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9E29-8C23-4FBF-A7B2-1E300832C6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7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914400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6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70" b="29365"/>
          <a:stretch/>
        </p:blipFill>
        <p:spPr bwMode="auto">
          <a:xfrm>
            <a:off x="827584" y="332656"/>
            <a:ext cx="7008343" cy="639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9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44" b="29762"/>
          <a:stretch/>
        </p:blipFill>
        <p:spPr bwMode="auto">
          <a:xfrm>
            <a:off x="1691680" y="-19901"/>
            <a:ext cx="6209024" cy="62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9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2" t="25000" r="31844" b="30952"/>
          <a:stretch/>
        </p:blipFill>
        <p:spPr bwMode="auto">
          <a:xfrm>
            <a:off x="311560" y="3990649"/>
            <a:ext cx="3995387" cy="263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2" t="87112" r="31844" b="8126"/>
          <a:stretch/>
        </p:blipFill>
        <p:spPr bwMode="auto">
          <a:xfrm>
            <a:off x="4277220" y="6290554"/>
            <a:ext cx="4886794" cy="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6" t="25744" r="41075" b="31002"/>
          <a:stretch/>
        </p:blipFill>
        <p:spPr bwMode="auto">
          <a:xfrm>
            <a:off x="5868144" y="501307"/>
            <a:ext cx="2941164" cy="400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0" t="87929" r="34159" b="7829"/>
          <a:stretch/>
        </p:blipFill>
        <p:spPr bwMode="auto">
          <a:xfrm>
            <a:off x="5004048" y="4676215"/>
            <a:ext cx="4010120" cy="31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25255" r="41411" b="30804"/>
          <a:stretch/>
        </p:blipFill>
        <p:spPr bwMode="auto">
          <a:xfrm>
            <a:off x="881562" y="193627"/>
            <a:ext cx="2322286" cy="321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87831" r="36056" b="8152"/>
          <a:stretch/>
        </p:blipFill>
        <p:spPr bwMode="auto">
          <a:xfrm>
            <a:off x="192434" y="3513691"/>
            <a:ext cx="3663896" cy="29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7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4" b="18443"/>
          <a:stretch/>
        </p:blipFill>
        <p:spPr bwMode="auto">
          <a:xfrm>
            <a:off x="467544" y="476672"/>
            <a:ext cx="8427967" cy="51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5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gration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6" y="188640"/>
            <a:ext cx="856895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trium - Solida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86390"/>
            <a:ext cx="3888432" cy="29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_TNB493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122" y="3743077"/>
            <a:ext cx="4248472" cy="28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3862" y="2896575"/>
            <a:ext cx="46805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1"/>
                </a:solidFill>
              </a:rPr>
              <a:t>Что нас ожидает в новом музее</a:t>
            </a:r>
            <a:endParaRPr lang="he-IL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23528" y="476672"/>
            <a:ext cx="8229600" cy="61206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ru-RU" sz="2800" b="1" dirty="0" smtClean="0">
                <a:solidFill>
                  <a:schemeClr val="accent1"/>
                </a:solidFill>
              </a:rPr>
              <a:t>Международная школа по изучению культурного и исторического наследия еврейского народа при Бейт ха-</a:t>
            </a:r>
            <a:r>
              <a:rPr lang="ru-RU" sz="2800" b="1" dirty="0" err="1" smtClean="0">
                <a:solidFill>
                  <a:schemeClr val="accent1"/>
                </a:solidFill>
              </a:rPr>
              <a:t>тфуцот</a:t>
            </a:r>
            <a:r>
              <a:rPr lang="ru-RU" sz="2800" b="1" dirty="0" smtClean="0">
                <a:solidFill>
                  <a:schemeClr val="accent1"/>
                </a:solidFill>
              </a:rPr>
              <a:t> – Музее еврейского народа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0" indent="0" algn="l" rtl="0">
              <a:buNone/>
            </a:pPr>
            <a:endParaRPr lang="en-US" sz="2800" b="1" dirty="0" smtClean="0">
              <a:solidFill>
                <a:schemeClr val="accent1"/>
              </a:solidFill>
            </a:endParaRPr>
          </a:p>
          <a:p>
            <a:pPr marL="0" indent="0" algn="l" rtl="0">
              <a:buNone/>
            </a:pPr>
            <a:endParaRPr lang="he-IL" b="1" dirty="0">
              <a:solidFill>
                <a:schemeClr val="accent1"/>
              </a:solidFill>
            </a:endParaRPr>
          </a:p>
          <a:p>
            <a:pPr marL="0" indent="0" algn="l" rtl="0">
              <a:buNone/>
            </a:pPr>
            <a:r>
              <a:rPr lang="ru-RU" sz="4800" b="1" dirty="0" smtClean="0">
                <a:solidFill>
                  <a:schemeClr val="accent1"/>
                </a:solidFill>
              </a:rPr>
              <a:t>Воспитать осознанное и активное  чувство причастности к еврейскому народу</a:t>
            </a:r>
            <a:endParaRPr lang="he-IL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0"/>
            <a:ext cx="7467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מלבן 4"/>
          <p:cNvSpPr/>
          <p:nvPr/>
        </p:nvSpPr>
        <p:spPr>
          <a:xfrm>
            <a:off x="6620391" y="299695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31" name="Picture 7" descr="http://upload.wikimedia.org/wikipedia/commons/d/dd/Arc_de_Triumph_cop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2" y="3789040"/>
            <a:ext cx="2904826" cy="19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www.mapa.co.il/WWWTemp/UDP/42356_800_600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79214"/>
            <a:ext cx="5519075" cy="366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ncrypted-tbn1.gstatic.com/images?q=tbn:ANd9GcTIJDMX-XVQbwz_f73FLi4c3PNsdY8lk4IoQyBPmdmKQo5AsGkF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3168352" cy="447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lschool.org/home/schools/lomdim/UserFiles/Images/new(406)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11" y="1268760"/>
            <a:ext cx="438622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אליפסה 5"/>
          <p:cNvSpPr/>
          <p:nvPr/>
        </p:nvSpPr>
        <p:spPr>
          <a:xfrm>
            <a:off x="6228184" y="1268760"/>
            <a:ext cx="72008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/>
          <p:cNvSpPr/>
          <p:nvPr/>
        </p:nvSpPr>
        <p:spPr>
          <a:xfrm>
            <a:off x="3697520" y="5157192"/>
            <a:ext cx="40231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5400" b="1" dirty="0">
                <a:solidFill>
                  <a:schemeClr val="accent1"/>
                </a:solidFill>
              </a:rPr>
              <a:t>Абба Ковнер</a:t>
            </a:r>
          </a:p>
        </p:txBody>
      </p:sp>
    </p:spTree>
    <p:extLst>
      <p:ext uri="{BB962C8B-B14F-4D97-AF65-F5344CB8AC3E}">
        <p14:creationId xmlns:p14="http://schemas.microsoft.com/office/powerpoint/2010/main" val="31294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marz.BH\Desktop\בית הספר הבינלאומי ללימודי העם היהודי\בית הספר הבינלאומי ללימודי העם היהודי - חומרים מסופי\תמונות\תמונות קטלוגים כללי\DSC_23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3934">
            <a:off x="251956" y="4757529"/>
            <a:ext cx="2667917" cy="17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ducation kids at tit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88" y="461319"/>
            <a:ext cx="2977968" cy="198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amarz.BH\Desktop\בית הספר הבינלאומי ללימודי העם היהודי\בית הספר הבינלאומי ללימודי העם היהודי - חומרים מסופי\תמונות\תמונות קטלוגים כללי\DSC_01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77">
            <a:off x="3342251" y="5510584"/>
            <a:ext cx="1892380" cy="12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RIBE 8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3362">
            <a:off x="248683" y="2536959"/>
            <a:ext cx="1996314" cy="191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tamarz.BH\Desktop\בית הספר הבינלאומי ללימודי העם היהודי\בית הספר הבינלאומי ללימודי העם היהודי - חומרים מסופי\תמונות\תמונות מתצוגת הקבע\UnitId # 1551\001051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2684">
            <a:off x="6354599" y="3443498"/>
            <a:ext cx="2463562" cy="16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tamarz.BH\Desktop\בית הספר הבינלאומי ללימודי העם היהודי\בית הספר הבינלאומי ללימודי העם היהודי - חומרים מסופי\תמונות\תמונות מתצוגת הקבע\012568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549962"/>
            <a:ext cx="1766528" cy="145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tamarz.BH\Desktop\בית הספר הבינלאומי ללימודי העם היהודי\בית הספר הבינלאומי ללימודי העם היהודי - חומרים מסופי\תמונות\תמונות מתצוגת הקבע\UnitId # 2036\0015360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039">
            <a:off x="5652647" y="5202535"/>
            <a:ext cx="1545853" cy="154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tamarz.BH\Desktop\בית הספר הבינלאומי ללימודי העם היהודי\בית הספר הבינלאומי ללימודי העם היהודי - חומרים מסופי\תמונות\תמונות מתצוגת הקבע\UnitId # 1618\001118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49" y="2708172"/>
            <a:ext cx="1738510" cy="13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tamarz.BH\Desktop\בית הספר הבינלאומי ללימודי העם היהודי\בית הספר הבינלאומי ללימודי העם היהודי - חומרים מסופי\תמונות\תמונות מתצוגת הקבע\UnitId # 1585\0010850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71" y="5550251"/>
            <a:ext cx="1477138" cy="11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tamarz.BH\Desktop\בית הספר הבינלאומי ללימודי העם היהודי\בית הספר הבינלאומי ללימודי העם היהודי - חומרים מסופי\תמונות\תמונות מתצוגת הקבע\UnitId # 2104\2104-44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24" y="3041364"/>
            <a:ext cx="1730911" cy="152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tamarz.BH\Desktop\בית הספר הבינלאומי ללימודי העם היהודי\בית הספר הבינלאומי ללימודי העם היהודי - חומרים מסופי\תמונות\תמונות מתצוגת הקבע\return\01-88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15099" r="2970" b="28803"/>
          <a:stretch/>
        </p:blipFill>
        <p:spPr bwMode="auto">
          <a:xfrm rot="19307709">
            <a:off x="234981" y="1177219"/>
            <a:ext cx="1656161" cy="8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tamarz.BH\Desktop\בית הספר הבינלאומי ללימודי העם היהודי\בית הספר הבינלאומי ללימודי העם היהודי - חומרים מסופי\תמונות\תמונות מתצוגת הקבע\Image5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00" y="973630"/>
            <a:ext cx="1621435" cy="12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tamarz.BH\Desktop\בית הספר הבינלאומי ללימודי העם היהודי\בית הספר הבינלאומי ללימודי העם היהודי - חומרים מסופי\תמונות\תמונות מתצוגת הקבע\UnitId # 12211\0117380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87" y="226730"/>
            <a:ext cx="1287597" cy="11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ru-RU" sz="11500" dirty="0" smtClean="0">
                <a:solidFill>
                  <a:schemeClr val="accent1"/>
                </a:solidFill>
              </a:rPr>
              <a:t>Временные выставки</a:t>
            </a:r>
            <a:endParaRPr lang="he-IL" sz="1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67544" y="910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Дрейфус: история еврейской семьи из Франции</a:t>
            </a:r>
            <a:endParaRPr lang="he-IL" dirty="0"/>
          </a:p>
        </p:txBody>
      </p:sp>
      <p:pic>
        <p:nvPicPr>
          <p:cNvPr id="5122" name="Picture 2" descr="דרייפוס – קורותיה של משפחה יהודית צרפתי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" y="1227162"/>
            <a:ext cx="6020548" cy="27779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eyfus slider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" y="4159899"/>
            <a:ext cx="6004066" cy="25094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eb_אלפרד דרייפוס בגני וילרמארי, 27.9.1899, באדיבות משפחת דרייפו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56" y="1232802"/>
            <a:ext cx="2739388" cy="27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data:image/jpeg;base64,/9j/4AAQSkZJRgABAQAAAQABAAD/2wCEAAkGBxQTEhQUEhQUFhQVFRcYFxcXFRcXFBcVFRcYFxgVFBcZHSggGBolHBUVITEhJSkrLi4uFx8zODMsNygtLisBCgoKDg0OGxAQGywkHCYsLCwsLCwsLCwsLCwsLCwsLCwsLCwsLCwsLCwsLCwsLCwsLCwsLCwsLCwsLCwsLCwsLP/AABEIALcBFAMBIgACEQEDEQH/xAAcAAABBQEBAQAAAAAAAAAAAAAFAAIDBAYBBwj/xABFEAACAQIEAgYGBgcIAgMBAAABAhEAAwQSITEFQSJRYXGBkQYTMqGxwUJSYnLR8BQjgpKisuEHFSRTc8LS8TNDg7PiNP/EABkBAAMBAQEAAAAAAAAAAAAAAAECAwAEBf/EACkRAAICAgIBAwQCAwEAAAAAAAABAhEDIRIxQRMyUSJCYXEEsYGhwZH/2gAMAwEAAhEDEQA/ABSoOoHwrv6Oh3VfKsmrEbE+dTpiXGzt5mlCaT9Atn6I99c/uu31HzoEnEbo+mfcamTi90cwe8D5VjBf+6U5Mw8a63CpEesaO3X50NTjdzmFPgfxqdOPNzQeZrBK2M4HcUg20V951g9h15UT4Zgb6IBnWdSQZgEmYE8htUa8fHND4N/SpV48n1W9341qNZev2MTbgN6syJGo28KiTEXtf1YPcwpicbtfaHhUy8Wsn6Xmp/CsY5+lPzst4Qa4cf127g/ZqZcfZP01+FSLibZ2df3/AOtAJV/vG3zkd6mmnE2T9XxFEVKnZveDXThweo+Cn5VjAz1Vg8rfkKRwFk7AeDEfA1fbAIfop+6PlUbcLt/VX3j51jFE8Kt8p/ePzqN+DryZ/wCH8KvHhScgR3O1Mbhg5Fx3P+IrGG4DDZBEk6k6x2dVWsJgUXkGP1iJPh1VHh7WUQSTudYn3VUTGs1xRmAlgAoOsf8AVTbSYyug+bgUEnlUNnFMWGw12590TSxo6IA0LMAD1GCflXcJw5VdSCSTIkxsCDp1be+hJseKQVxKyo+98jWe4nfOcgGAGiRyjkfGtNcHs/e/2tWN4o49droPWtJ3+kdazYrJjiQhHOereSZ+fuqtYvgyOQiSO0Hv76beuiAYmNOrSDSwHS3MFiMpI3EaeOlSgrdgk9BCzegzrHXRE3QBm7Y8GHPyFB7mpA1Mb9w3+NELjgKo5sAvWNwdRz2Iq67JhTG41bSgDUxA3gmJMn5f0oHwe0fWrOwVz7ujv2VziWKOYbEwYnlJHIaAdgjemcMXNcBkjoNG4g5WE9/Ks/cB9G04EkI083PKOQ2q8xoZgW9XYmd2MnSmLfzHnPbVktCBB8So7aksPmUk9cDyoTeB5RH55/0olgBFofePwWmCeUcWdmvXSpgesfn9o1yvWgoGwA7qVQ9JFvXZ4j+gXf8ALb3H4GuHDON0f9xvkKO8RxRthOmFkc4iahs8WJPtofAUnqFPSAxEaEEd4I+NczDrFG/SPVbJPPN8BV2zfyYeycoMqo17qbnqxOG6MyGHWKcK0BxqHeyp7dPwqvx2ygS0yIqlpmAByGmlFTsDhQJCEkAbkgDvJitHxP0dSw/q7rOjxMEqdOwgQazq6EHqIPka2/pyFutZdCo/Vwy6uwIYwWY9eunZ20mSclJV0NCKaAP902jte/lNd/uLqvL+7/8AqguLvOrKq7z7IU9KdojetHwX0bvXOnec2wY6CQXOn0iZC9wmg8lK2PHFydRRUfgLgEh0MDqIoTalsoA1YgAExqe2vRB6PBV6BaSDuZrHng72LtsMJAuIJ8dJ8q0MqkHJ/HlDsZ/c98fQB7nHzim/oF8f+p/Bk/5Vex1+4LjZS4g8tR8arX+K3BC+sYN92Z3091H1BfTIst8fQvjuk/A1w466sS11Z2zBxPmKtYTi9xkDEmZIOgI05ipeOuWtWCdy5+DUVkt0B46Vg5uOspg3gD1ErPvpw4+/+Yh/d+VRcPOVb7QNLg3/ANNKYcWp9tLUdZis8tOqDHFauzQ8NxBuW8xiTm220JFOTBqPVkKATcUz9LYzr1aUzg5X1IKBQOl7MR7R2iqXCbZN8EsTqYkkwJ0HkK3IXjs0XELxRQREjpCdpSCJ7Nadwi8zvLcpHUOsn3+6qvGwcqxtDz+6PwNW+CnUePw2qblsokFcXsO8/wAp/GsVjLZZ51jO08uZ291bi9uo657eqsLimcNm+02nZrz8RWmKypcVgAG010nXnsevlVy062wRpmHLcyYHumKivoXAgahgBPLUT1671O+EEsTMxHUN5Jjrk86MCciDD32Y6CN55R2GNNzzrQYJ1gA7ka6AmBoDPVWfwjakNrMiD3e+BFE1uAa9Qjw286e9i0Px+DUAtOpzAnSQTqpXu0EdRNR8CtMzXEPSNqYiZ6RBHhMH/uu2sah6LgrJjWN109oGNxG9EOHXUV7jCRCAdhJYSOUgz7uVBPYJIL4HTC294JY6nrcnUwOun2Nto7IirOGtE2rYHUfeacMKeZ8q6V0Iim1uT+fyPOiaXAlkFiAozEkmAAOZJ22pi4de00N9LGy4O9H1QP3mA+dZvQUrdDLnpbhAY9cD2qrsPMCKVB+A+hlm9ZDu1yT1EAbA9Xaa5UuUmVcca1syPpRaLJYjrE+IFVcWlrKOiAQREAAzp50YXiWGZUDsZUD6L7xrypj2cC5k3Ne1mHxFc2zp0P4+P1dnx/lqPihjCWTv7OnhTuN4q06W1turZSdjJjKdTVm0LV3D20a6qkAbMuYEctaP2oH3Mz9rEnPOpWNtI7D30Y40ZtWD1/8AEU5eAW/o3h5r8qk4/bAt2VBBiRp2AU0HsSa0BI+I+Nanj9zLkAYGQCRljLqdm589KzQXbvFH+OtlJPUk+U0cj+AY0T8Gtq1yDGYDQ9QO8dVaVOjArHehRPqzdZpzEzptBiJneddtjWnuXJO+2v8AWo5I6OvBLjK2Hhc0G1BuLBdGOwInunfwMGl/e9tV6RPkYnwFVeL8RIQgJOg5GOlouwJMnqpIxrovkyJppmW4jd/WuNwCZ300EadVUMdYa44ySFAAPLx18KuY9D6y4RIMjuP51qDFKpWIdmB1InlvJ+VPezk46G8KuMrm0dRBI1HI6+czFFeNj9Vh/vN8DQbBODiVynohTp1afjRzjn/jw/e3wpo+8WS+kF8NTo3/APVH/wBduhPHRFxCdVA28TOlGeHMAl8kwPXb/sW6z2MxbNdItAAHWW1mN4nbwrK/UbM69NI2fAcpw6ZQQCG0O/tNT+FIA32s2/KNdKXAp/R7ZaJymY23O1P4PZgjMIYns2UGOfPU0zJotcccBVEb5o6+Qj+KrvCD7PRAgfvdGcx75qjxjV7ayBOb3g/8aJ8NuSwBjorEg7x1jlSNrlRRLRfvjVf2vitYfEuY79R4bTW2xTQU7AeXav4VluLWwMsAyVYldycsCB2mdu2mkrRNuinbkHTXltPODtudPhUt+70J5GBod83IeB9xpLhc6qqGC5GvONWJjfUDTvFNtz6tQw2jzJ6/zvQitiySp32VsLZIdpg6CNZ+lEHt/Co+KcQNuFgHMGLb6IuWW07WG/bUxuE3CuwEkb5SNeodcDntymm2cYqtiVdS3RtlVFtmkqZiRoD0iDJHtc4qy2T6aZbFwKiSvL6smSPd4+NFuDXDkZ9AIAI1Mazv1aTQe/gjdTotlCpnntjo+G8zPiKI8OIyOI5p1aSGJ/Ip0qehZO02+zZYRv1afdHvFPJqKyYRR9kfCkWqghKDQP03f/CP2sg/iB+VGAaz/p03+HUfWuqPcxpZdDw9yD3o4mWwg7/jHypU/hmlpB2H4mlQXRn2eZWuF2QiMzOMyg+1zieqnrw3Dn/2t5r81pYu+q4e0zQBC7/dqjaxg6JMSeUbAnea4nKR6CjFk3FeHLaVGVmYMY1y9ROkAdVS4Tg9trS3HfLm6wsTrtIqbjn/AILX3v8Aaahx10rgrRUCcwGu2pIp1J8UT4rk0O/uCydry+S/jUGP4OLIVgwYMY0WOUzM0MXGNmPsGAT+7vFaHiZnDWD1wfNaMZSs04RS0CFXbvHxov6T2QzopnUDY6xrJ+XjQvLppRpPSM/SsA9zfiKMk2LFpFLgWITDs1t9Fc6E7a6Dnp1E9lG8JfAPIqCV0MiAdBNZri3pAty5bterVC9xFJkNlVmAJ8jWix3DXwzEgfqnJYaaA817IoOEqtlIZI3RdbC2yQ31WkaSwYiNPOpb5QouqkqQBDdfLzqql+fZ0aNJEjbs3qliw6t6xzooknKF79ZJjekqy6aSZQu3AGYneZ7fCgt3HTKHMsSBG/P2qMYXjdogFrFwk6zA/Gpmx+EYy2GuE9eUf8qyg/KIOa8MD8Iwg1YFuUnYn+lHONjoYbub+UV1OI4UCBaugfd/rQ70n43byI1tXi2G0ZSoloAE00Yy5WLKUeNIispNi/23uqdMqTp3TQn1eW9OsnXpASOU6fnSheC9KbqEhgpts+ZgBDawDlPcOdaQnCEaNdjlCXI8IWK0oyi3rsMJRlFb6NJw1SbKaxK7jlM61zC42wHWDczZgskNlJJyiZ0Ak7ihqcQUeqW0WIQEHMCJ/VqwkaTo3nQ3gfBSHtu5Em7bIOp2bNGvWYoylFdiJN9Gl4m4OMwyEAiRodR7F4jTvUVp7aDqHVtyrEeknRxNm5P01XuhW/5mj3BsaXc9LogEnltG+lLyHoI8RuhDmbZUk+fIczpQbEOBdtXF1DhRsCctySdO5D5UKxXpDcxJBFvJhrpS2jto+ZnXK8T7JYgacm5xVWzxVC1tHzhrd1E1gQXW7HXKgEg94p1bdCtR48vN/wCi7xG7lez0lQ5XYypb21CxlUiT0258qdgrgKKFMquVZIM9EAGZiTFDuIWfWJ+kg/q7Pq1136a6nqOuUd4Nd4Vez2oQgO5cKTproDPiRtuQKyX1fgDjH07v6r6L+BxIuW0YrAa2DJy6knfQzBAWZ6tqE2uIHLikUsGc3MhIJRpVbZluUQNqt4fhdyzft2laDlyQ0EZHkKVjfc79lHf7isDCDohnhkBaJLklQx01IgN2Qaqq6IuLVN+QKmJCtdB0VLVsGPaIUZyuo2Mxpv5Uc4aei8LP0jtoFG5/JJoM3CAMRkDAhQAJAnMEziD1SRpO886keFaHdVbNAkiCSBJXNrzjy3ity8mWK2ldas386DuFMLU1mpmaqkSUNWd9N2lbC9d2fIf1o8DWa9L3/WYYfac/y0s+h8fuRq8G36u39we/WlTLHsJ91fgK7QMeb3cIbuFsgCSAh8hUFvg1zmnXzBqhZxN5QFW6wAEAQpgeIqwnEMR/nH91PwrlcH8napr4CnF7WXDWVIghgI/ZaosTg3u4G2tsEtmmJA0BPXVC/ibtwAXLmYAzGVRrBHIdtPw+LvIoVLpCjYZVMc+YoqLSFvZCeAXgoiyZHUR+NGuMn1eGw4uEKRAMmIIXUUOxPHMRbRnN2conVF1PIbddYvFYy5ecvdYux5nkOoDYDsFPjxtu2JkyJaoPYjj6DRAWPWdF/GhmK4rdfdso6l0Hnv76pqtOIroUEiDm2MI/POvo30PxSY/AW3cA51y3B1XU6Lx1SRI7xXzk1eof2J8Vn9IwjNGYC8g7RCXB5erMdhrS+QR+AxxrhCo5Fl8wB11Eoeokb+FCfSHhIucPvXVvXHKozDTIITdY5gwedbXjXDkJRjIYMBI5jnI2PKqX6ODg3txAW21sjuUrPiIPjTKGOrXY0pzSps8HwmMuWz0WIHu8jpRvBcdaR6wCOZVZPkSAfMUF4W9vMDeV2TKZCEBpI0InTQ0rZoOKfYqk0eh8Ps27wm3ibZPNShVh3qWmh3pbgClsIzK4cSIUiII7T11luHXst62ftqPBiFPxrd+kyAmyp2FvXXXWNvI1yzXCR0wfNHl74JwQIMEwDyNbzhOEvC0o/VgidGLBhqd9KMv6NJ0XW6ywAy9FWE7yRFNxYZDLatvmiA3eOVNPm0bGsafZStiWuTErbYdGYn1aTqd+XuoBwOw73rRcvJdQjEk5TIlomdBMRzovevn1rheYIGnWo/pVXgDtAczCkKvUCon3T7qS2kFRTYa9LMKc1l5Meutg9pcESB/8f8VUMfjXsrcS2Gm6DmYfQQEZj3kQKKcYxDPhLDmMxxSHq9kt1ctKG3HdiUORFcj1jOwUhGbOQs/ZBEULpI1bZZxeJslERmCNoq8grZTBzHQbAiT1UOTDYPI7HELcvyWBze1cWSMq7EEzzM6ddE+DYNSrXciPdvZmVnGYC2JFsKOQIVSeZzdlD8ZwS2rozMSzFddAMwR2MjkCEmANMtLj4xfG2GalJcqC3Ei/6DctpBZ0saAayLj5j4qBWawXo9eVPXDKQA2kiQVmCOUZhv2addHeOY9FUIXa2SdGW3ngLnAg7A6g78qoOLyWmu4Y3WtEnNmCerVDmzQph0APUYHOKvHktIhKm7Yax2KVsfhMpGZbbZyOYX2cx5gAGKLWyGW5lM2/WFpGnTugkkHcCCRt9I+GLssXxT3VQlUtnUEj6u/V7R74PbROxi8oykkaSdTJOogxuJ18arROxmOxyDiVpgIUBZ0iT0lk/wAO/UK7xC6t68sDT16he5ci6adh6prN466RiwQJKlB1RsfcZrRcL4U+ay7JANyR1mLgOYA7iB5Ce5kIz0ItTZprGmZqASaaynpdc/xGHHUrH8+VaYNWS9I2nG2h1Wx7y1LPopj7NvO3cKVRs1KsY8nVaNIjRQMXKvpxE/V99SosmMvL0j3mpMIpzr31A10kk9Zp9m8QQY2NCg2TemKkYRpjVkHf01Py91YJDWm9MscXtW1gAesnQ9SnfzrMLXRj6IZHcidGp01DOtSA05M61X/Rji5wmKs3xtbcFh12z0XHb0S3jFUWqGdaDCfTHGWDBWUypEgjYggQR2RUOAsqxuo30lJHlDfEVkf7PONeuwSW2PTwx9X2+rOts+Ur+xWswzgMrjtB7m007NqyT4UUtPZ832RovcPhUymobR0HcKfNYmcdo1G4gjvmt5jMVnhiZ/VKR4jMPjXn7NvWm4PcL2lHYqDwIUe4VHNG0i/8eVNnoSXB6tR9lR7hQril8AqOsx5ip8TcygCJ6hsPE86zHFMWS8iJB5bTGtO+icO7JLpAuMSYOZhy2UNG/ZHuq6z23sKtrSDLAiCQQQWEEg6kedZ8t07h2h7hJ7ZjfrO1WsLdARzJ9kbQDBYTHjA8a5skTqxTjTvvwHuNjPgLYTUo6mBqeUe51M01bAV2JdgLoC6tmaF5yeX49lV1lbeIkjW2COsZGtqDHLfTuqhi8UxJvEQimFG4nSEE7tqJMbA8hUrclSKyjGE9mtTCG3btE7hcuh6Og0GnYKp4bE29LlwAy4CA6tkXTMeoe0Y6oqBcYbmE9bkZbagg5j7TAMOiNJgxqB8KznDsWSwV1AVhlkCMrnZiB2j+KTQhCXuaA5wqm/0aXGXl9WDKmy910BU5pZlYZCI0MkROm1OxmW3ayoeiqZdSYiMq7n7og9dZ/FYDVUuFVUsHZs3RI6QXKQRGk6nWSOrW3xm8n6M5XUdBVMSYLjNEjnAHjVO3Fk2klJLwc4FxGzZvsNSt9QC/1SikiFEnWRPaNJrrYdCMy3bTwI0cawZObpZgdRpE9lBODWxm9YfZRTEnr3M901daysKPVr666waYkC3vJPXAbTq65FdKl9VHPLHUFL5JuGYANe9YdDblrrtBAd2MIB9cAnsAgxJFa5Vtf4eAxYMIkNO7GST2T31kr1wpZKBtXZmmNddST2wY5aACiPA3LXbAOgUarOuYoxDRzEHu1FFStk5LRt2amZqaTTZpgEoNZHipniKDqFseZH41qprI3GzcTPYbfuVaSRSHbNuWrtR5q5S2ajykVOthur4UJ/SD9f3ipRxB/wDM/l/CgPYQg09AToBQr9MJ3ue8U9MYQQRc94rUGyT0lsFbQLCOmI74Pyms4tE+N4xnCAvmEkxI0O3zNC1q0OiM3s67bU9WqC4dRTlanELQNMuCmo9PJoBNJ/Z3xT1OMVWMJeHqz1ZjrbJ/a6P7deuYu8UtseaqT5Ca+e0cqQQYIIKnqI1Hvr22/wAWW7w1742bDu3arBTmXwYEeFMhl0eJJsO4fCusa4N+6mXGpRBA1rvQfCZ1zEjKlw6c5gMPDX3Vj7dbP+ze/rfQ8wjD+IH/AG0JLQ0W0afGEluwA+cVg+P4trV8rAIIzDXr0/GvQMX3x4mvPfTJB+kW42Kgfxf1pfIehYu5DuORdzHczfjVrhVzU9FSNAwY7KSAY7ao8QudLt6fvdoqbAtCMe4e4mkkriPF1I0OPuMlm+x+miqvbD2g3kAaEYtBc/RrdsdNgJifauOFBie/wNWeNzkuHkQrDvbLMctw3lTvRC2HxVo80tFu9tVX3uvlXNjX08vi/wCjt/kO8lLykbPieIt2USzbVS1xQqgnRLC6TPLNB8Seqs3xywFUEWktkwkyGJLTtoBPRodx3i2a81y3BAboCf8A1IMqieogT+0aq8T40bttBBUq67kGZBjltqaKxy5prryRnki01/4TYgrawxDCAzZVjQawxHbuxPVHaKbauLdyp9GMqknogz0QJ1Go7PmKeC4dexB9cqqLaE9K64yGHJIXOdQJAKjmO2u4d3t+2soZBeDpEZjA3I6u3nV3BP8AZKGWUYulp6JsMgs9G+CBnEroshcu5I2MHvnY1PgrrYnEteMBV2AB0CiEAHeRTeI4xLttB6vpW+kGLEs1tROx2mCcusREmTVzgOHK2fWTHrHZT15ZRpPbLe40Y3W+xZStpLpDcYSWOmk9+m/4r+zRvgdgpiIBWMiFly6q/q9Qp5LJ91Zk5tjIDAk6xqD2baj4Vp+ABzdGbkGZiSZYnKqwDuIV9uujESRqCabNNJrgNGzEs1j8G08Tf7/8q/0rWA1j+CtPELh+3c92YUsh4eTczSqOaVKMeMriLH1R+5Tv0yx9QfuCqYwPaacMB973U1I1ssXMbag5UEn7K6VxcRYy+y5aPsgT51EMB97zFPHDx2+YraNsh4niVcrkBAVY1jr7KqA1NjsPkI7R8P8Auq4qseiMuxl0611TTTvUimiKPQ1KDUIpwNYJIwmtP6O8ZIwGOw7EQLYdOv8AWMLbgdksh8TWWmmgxtOojvHb17DyrGOlqic10mo2rAH2zR70Kv5cVH1rbDxEN/tNZ+2aI+j93LibJ+3H7wK/Os+go9BxNwk1keMAPjLS8lAP8U/IVrrvssez41ksOc3EOxV+ABqY4NxlzVD2N/ManwDSSvKQ3kDQtX0H57fnVzht39YPAfnxI8qzVIKezUpaN5Ut8i6CY2Ue0PifOrPBE9ScXcI0toVB5HI9xwB2zbXzqtg7pWIPs3iWPUoNxfKI8xUZxsYG806vlnr/AFlwE+5399ccd6/P/Tumkmpfj+kZ1jAUfYK/ux8o86Mei9u2z3BcGmTmPomVYhuRgnUQazl29v1ZpHZ+RRLCXygkQdIIG5VhlIPnXXONqjhi6dno62bD3UW1cPq0thTbQKbKooLQ+8sTBjxoF6d4pUYBRM2nAE+yzXUJckbkldZPLsqTg+IW3btlBGjAgTpvPiY8deysx6QcZTETkVujIBMQbYiCOYOYvp1ZanilyY+RUiMXYNtidAFB6ssQR5E0YwjlsPetzlYKWB5SIbzBWgCPI12zEdg6vlRQrC3jzIyqQDzbX3T76rLROKslt4gErECVBIPWScwB3gz/ABVpuEYw3MQSQBFuNAAZBCzG4U5SR39lZjgzK90K0Ehi8mIKsyZ501gUa9G8QLuKv3VAVW9kaezOhMcyAD40I+QS8GrJrgNMmug0LGokBrG+ixnG3T23T/EfxrXg1jfQkziHP2GPmwpWxkjdTXaZNKksc8iBpwNQhqkUGqkyQNTgaaENOW2awQXxZumB1L8SapTVnielwjqj4VVqq6Iy7GDepAajBp4ogHg06ajmu1gkmams1NmuGsATNTDSrlYI5Kms3Mro31WU+RB+VQKa69YBtsT6QtlZRbUHeSxPbtArPcExTHEG4dSw15DUgVeaDHatC+DsFduzbzNRT0zonGmisPZH55VYwVyHBOwInukVX5CrGBIzydtCe6RNPLolHs1WLcHCetXRmdyfu5VC+E/KqLWHu2FS2M0sCRMSFBhZ2Bkjyq1Zj1JTkTdQDqBJYDv1GvZQrD49rbWgdAOkSvtEQwjXQAzqOwVyQTp8f8HbkldcuqoG4yxAkSQDGohlP1WHI1PhLmYAbmRp2f8Ac1ocStvFJoQuIykdjxrlb63WCNR5TnmstaRGA6WQlxzHS0byIq+PJyVPTObJj4u1tBB+KKiXBu5jIOQLrq57oHn5C8TdUoIUK0KCAZnKoUnbSSJiq6ghgdz0X0PKA242036q5ikMkxAJ08ZPfFPGKRNybCeBtFrR6lR3J7QVj50Xxan1VvL7Wdhr46dv0qZwCyDaIO7aRzgDbt1J95pcMvksZHslz+8wOnbrScrb/A6VJfkocCQs7v1Qs7Gbkj4Zteytb6KW8pcQdhv2sxHugeFZnhN7LauvMS8+IBj+b41oPQ52b1jNuQm/YD+NM32JW0ama6DUU04Gp2VofcaAT2Gsf/Z/7bn7A95H4VqsQ0I33T8DWX/s/Gt3uQfH8Kz6CjbTXKbNKpWPR5ELop4v1RBroNdPEjyL36Sa6MUeuqBNdBrcTcyvjnlye74VAaff9o1GaouiT2zi0+o1p9Ex2lXKVYx2kaVI1jDKRrldrGOiutRPgXBTiSQLtq3H+Y2UHTlRLi/oTesWzcN3Duo/y7hY+UUG0jJNlP1nQU/Z+VDcC2pP551ca2QgHZFV0s5Qe4/CpxK5L0MLQV7AP+qktP0tOc+ZppQQO2R5AfjTWGWD20wr7Nc9gpbRTrE5jrvG/wCeqgGKQZxB1CiZ2AAzQvbR98ULlhyAW9mDB0MdLXqkx+A2zbPLMT1j3LHyFc2G92dWeqVD3uEAwdQVYHnp+Bg1da5Nq8SN7KiY0GZg2/7AFD2Gh7oqxcB9SQDo1tDHXlBHyPnVpEIW7/TKWFUqxKlDlUHXUdIARB3PSjsPhUN/U9evMyeVLCXCCYOhEETuN4PiBU122S6DrIG2mpGtUJBtMZBw6R168j0YA7+lv3UuHND3/qqgg9mWYnwNSY22Ldsz0jbLZO0GDqOrbXsqvYlfXDqQeJK/0qMGmrRWSaexXFy2F09qPHSeXeK03omkKx5nL8NPdFZoS9tFY9JrqidNAwy/Az4VruCMD6wjbMAP3Fpn7WL9yCs05TUc05TUbK0RcSeLN09Vt/5TQD0BGl09q/7qM8baMPe/02+FCPQL/wAdw/bHw/rW+1hrZrJpU2aVSsc8crsUstdC13WctDYroFPAFdAHVQsNA++OkaZRrCOobpIGB69x3VpcJxS2g6FnX9lR7gaPM3pt9GCeyyxmUidpET502i/pHjDdeTGhiAIA/GhFOmTaoVKlSrGO0jXKRrGG0qVKsYMcIcqub7Y9+laLil0Xugq6qBryGu81l8D7I00me8g6VcvXmYkyRO8E7dvXUJxt2dWPJxg0TX7ihWVSDlAzHxjTxodcPRPdU62hypt9eie6iqROTb7KtwHKh5S0eevypYkaDvqW5pat959+tR3/AGV76dCM1fArmVEWPatvPiZFZUAhiDzk94NaDg2J6Sk7DMI7MpP9aBY5+kp+wPnXPi9zOv8AkxSjD9HboipsUp/RbT/RL3E8oPl0iPA1DfuSB1UYw+VuHPbJhlZ3XtKyY935irPx+zmj5r4M7g7cny/Puq+bZLqRrAzRMbDeqWBbpRyonhb+W6Mupy9canXejN1sEI8mkFLl7o6D211BIkSZO08yeesg1QuuMt/WCQg+RiruIBukadIGTGpK5dZOkbj92o7xygIyRlaCdy3SDagaaA++pY+iuVNSpjLYX1izEAg66jojbq1PxrU8AACNG2f4AD5VlktENmAmAD16ntjXStP6Pn9VOmrNt3x8qMvaTivqC004VEDTwaiWoo+kTxhr33fiQKoegf8A4X/1P9oqx6VNGFufsjzdah9CRFg9rn4Ci/YzfcaSa7Uc0qjY55HNdmlSrvOUcTSpUqxhly/lgxNXcFjGbSdwPL8ilSrNKhoSalQJuXZDA/WJ99QUqVUIs7SpUqxhGuGlSrGOUq7SrGCmGWFA/OutTqKVKossh0UzEaKaVKggkWNEWkHd8DVMr5b0qVURN9mr9G7S+qd9S2WddoYlQB5T4Cs5ite8ZR7v60qVRj7mdMtxjfwMuYcqAdwTt2xNXET9QjHrur+8qz/NXKVHk2v8jTxRhOl8P+gdg7ck6kQOVE+HqWfWJCkiJ1CmW7jBJ8D2ClSqk9po5cUnGSaCuDH61/8ASbXmCIj3ZqZfUo5V9TPgGBEEdWgFKlUMfR1fyfe2Seq2M+0Ty031AHLnWi4Of1Q7z8aVKml7SEfcXQaeppUqiWBHpa3+Gf7yfzA/Kl6Hf/zj7zUqVF+wH3BwtSpUqkOf/9k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345" y="4215015"/>
            <a:ext cx="2628900" cy="238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7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Приди невеста</a:t>
            </a:r>
            <a:endParaRPr lang="he-IL" dirty="0"/>
          </a:p>
        </p:txBody>
      </p:sp>
      <p:sp>
        <p:nvSpPr>
          <p:cNvPr id="4" name="AutoShape 4" descr="data:image/jpeg;base64,/9j/4AAQSkZJRgABAQAAAQABAAD/2wCEAAkGBxQSEBQUEBQQFBUVFBUVFhUUFBQUFBcVFRQWFxUUFBUYHCggGBolHRQUITEhJSkrLi4uFx8zODMsNygtLiwBCgoKDg0OGxAQFywkHx8sLCwsLCwsLCwsLCwsLCwsLCwsLCwsLCwsLCwsLCwsLCwsLCwsLCwsLCwsLCwsLCwsLP/AABEIAQgAvwMBIgACEQEDEQH/xAAcAAAABwEBAAAAAAAAAAAAAAAAAQIEBQYHAwj/xABGEAABAwIDBAcFBQcCAwkAAAABAAIRAyEEEjEFQVFhBhMicYGRoQcyscHRFCNScvBCYpKissLhJIIIs/EzNENTc4OTo8P/xAAYAQEBAQEBAAAAAAAAAAAAAAAAAgMBBP/EACIRAQEBAQEAAwABBQEAAAAAAAABAhExAyEyEiJBQlFxE//aAAwDAQACEQMRAD8AxRzjJuUWY8SkuNz3opXAvMeJQzHiUiUAUC8x4lHJ4lIRSuDoDzKPNzXJEujtn5+qLPzK5AJXVngfIoF9ZzKLre9AUXcPklDDO4DzCBPWn9FDrCl/ZTxb6/RD7ON7m+Y+qDn1h4odYeJXXqm73+n+UeSn+J36/wBqDjnPE+aLMeJ804+6/fP68EOsp/gJ8SP7lwN8x4lDOeJTn7SwaUx5j5gpQx0aMYPAfIBHTXPz9UoTz9V1qYxx4Dun6pH2l3EfNHAyO4O9QulPDvnT+YfVXjaOzaLMHUfTYyeqkPiXXAghxvvVEp4h0jtP/iKS9ds45Op3OiGTmEh2p70F1wvIPxeiebJwTa1UMJdBBNtbd4TBPtjY0Uaoe4EiCIGt0pDzauyBhwHE5wXQNQdCb+Si+sb+D1Kt7uqxwDWuqjKZygXkjuM/5UHt7o/Uwzjma/L+8IcLftD5qZVWf6RvXDcxvx+SL7QdwaPBcSgqT11OIdx9ERrO4/Bc0ECusPE+ZRE96JBAEEEEARokaAIIIIAgggguns76FHaNQgSQ3UTlaAN73C4ubAXWhbV6F0qODdiGBvV0/ebVovoOAEAkMqtBI57+ax7o90ixOBqGphKrqbiIdADmuEzDmuBB79U96R9N8djm5MViHPZIOQBrGW0lrAM3G8rnFS8ONr9LhVpPpU6Ia1wyzm3SNBHJVenqElKp6hJOOW9Idqe9Ejdqe9EqcGgiRrjif6HdK6+za5rYcUiS3K5tRmZpaSDuIINhcEKf6a+0+ttGh1VTD4WncHOwONS25rieyDvF1QUCjvQKCCCOAggggCCMNPA+SPqzwPkgSgldWeHwQ6s8vMfVHSUEvqubfMI+r5t9fog5oLpkHEeR+iGQfi9ECEF0yDif4R9UMrf3vIfVBzQXSG/veY+iFuB/i/wg5JVPUJdvw+pSqZE+6PN31QcXC570UI3anvQQCEEEEARzyCJCEBz3eQRh36gIgEa4DzFDMeJ80SCAShCCNASCNHCAkEaCBKCVCEICQARoICKCNBASVT1RJVPVBydqUSN2p70dOkXGGhzjwAJPouhKVk/6XlSGJ2JVp0etfka2QIzAuueAkeq57L2dUr1GspMc8ngDYbySOC47ymSNXLHdC61Nhc2rha7YByuLqdWDE++ALToH7lVcfhX03Q+m+mTcAzBHFpOo5yU6WWG6CARo4JBHCVTplxAaC5xIAABJJJgAAaklAldKVEuDiBIY3M7k3M1s+bmjxWhbE9lNZ+U4uqykDH3bO3U7nH3WnuzLRdjdBsFh8PUpikX9a3I8vdmqVBrlzWDRIB7IEQDqFy6kXMWvO7GEwACSbAaySYACVWpFjnNeCHNcWuB1DmmCD4heh9iezjBYSp1jWvc+ey6o7MKXNgMAX/aMkcUz6Q+znCYtxqAPpVHft03e9wL2GQbdxXP5w/8AOsBQV26SezTFYVrqjMtem0Eks7L2tGpcw6/7STyVKVdTZwSCMrTuj3RrD02zUouqkQHOe2ZMXDWCQG844a7p1r+Ks4umYJzSfFjmEcBv4G4hbhW2Xh6eHdUw+CoCr1b+rPUM9/IYgkTci3I7pWLswRBIeHAgwQReRqDO9M6lLi5NMTJhzpuLE6W3A8p9VxnmFtXsa2dTGHq1azKVTJX+7zMa51N3VtzlhcOySCzT8IVo2xhhVz03UKJbpFSk0gC4MSLWP7Mam65dyfTs+O37ebUqnqrB012VSw9cCgHNa7NLDJDXNInI43LTIIm4Vfp6q5eos5eOLtT3qd2FhiWiJBcfnHwUERJtxWgdFcIA4kj3GgDgM1s3kD5rmr9O4nae7NwZe5ocC5sSN2oBPw9VK0MESew3I0b9DH4bfr4qzdHNltLMwE93AER4XlP8Thg2i5zQLfW6xtbyKDj8OZGsRbu5+RVX6Z4OKLHR7tTKeWZk/JvotJGFNR7xFm3B4gtEgDkQPNRHTrZU4TFAC7MlQeDKZPox6rN+06n0x4BGgEa1YArx7KNi9dinV3Ds0B2eBqvBDfISe/KqQt26EbH+y4Cm0iKjvvanEPfBg9zQ1vgVzV5F4natNHWTvExqZ3gBPMI4ucQWkCJkiC06Zeek+KaUHzHGYPmpfCgHSLG8cSBrz0WTZ3xhgTBMAW8U1oukwQbAknLDb8FK1G3nkmlZkAAaXjeIn/KOGNanIH52+gB+q88e0Xo+MFjntYIpVR1tIbg1xMsH5XAjuyr0eaOp5wP4QPmVQ/bPsHrcAKzRL8M7MePVPhtTyOR3c0qs37TqdjBgwmw1NhvubCwW84BoZTkXdcBo1cRAgAd4WKbGb/qaE/8An0f+Y1b0zCtp021HH3arg0tJ90uym1pu2fFc+V34lwp7Ja6i1nAAgjifeHmqn0g6C4V9TM8OpudLi9ps4TBLp3j59yv2A93dI1gQPDkorpvswV8ODAJY6QYmA4ZT8WnwC7MfXU3V7wy6H7Iw4oD7KPuTUcd8uc05S6XXPup1t5nVuzQTmaQIEw4AxPfbyTnoXgTQwFCm+zgyXd73F39y7bZZmbF9W8IMuAvvtIXLiSdM6/qedPam4Oq4d4EZmPtzGQSqQwXWoe3TDhlXDRAM4kQIs0GjkEDTUrMGaq8flPyforZ1PNWaP3p/hk/Jad0UpgPe3eWNI55SAR/MqR0bwM1M/wC6fMmPkrQ8Pa+k6kS1xqQDycQDPEQp3erxONh2MxrKcNc20SGx77hJEcYI811qsbkfmgBwBO8doWHxHkmfRnZQFNuZzs5BvIBLn5S6D3MaOQA4KbrbMJbYyYYO1f3HZuMysmnZKr2A2dFVzd7aLpPi2PifJc+kezesbi2R71Jg8+sYR/MFM4DAVWYntklppVAfdgvLmEOMCZgOHjonOLw+apWaNXUwB3w8j1aEhbHkZmiUn+38L1WLr0wIDa1QD8uYlvoQmC9LyrF0D2N9rx1NhHYZ97U/Iwjsn8zi1viVvNRsLAeinSergKjnUgx7XgB7HjUNJiHC7Tc8uINlouF9puFqM+8FSi/eHNNRk8nMEkd4CjUta4skX3Bg24yb6+Km9mYLKQS4uOknU7zP63KodBtpfacO2ruc+qBYN7LarmttusArvgcQC4NF7yCO6+veo4u36O8VSkWJsQY48k36hwHaIPCBECLD0TzEVQ0d+n/VIqPBaCIOnxE/FXYiUxwomrVHAsIHewA/BdcbgW1ab6dQAse1zHA72uBDh5Eqq7R6W0MFtKozFVW0qb6Qc1zgSM1Mhrm2BMkPBH5CoPpB7bMJTBGDp1cQ7c5wNGl39oZz3ZR3rkzXbplOB2O6htejhalzTx1GmZ/aaKzId3ObB8V6MOCaQGECM0xHAkz5hYb0a2lV2nt/DVqjaYe6o17hTaWtDaFNzgTJJJhjRJPDkt+c0g21ElNuYSNBnM6nfbujRLr0szC07xCb7Pr5mzziLCDGhgn9EJ4FePEa9JLREaD9WTaph2zZoGgniJm/G/xTopLm9oLtclYV/wARNLLXwcAAGnWM8XZqeafDL5rImaref+IrBThMLWj3K7qZMbqlMnymkFg7NU5wq19EMIRSLz+06f8Aa0kD1B81cNmYXNUoyLAud6ZR/WPJUvYO3j2KTGAhsZpJ0FptuuFpmwWse/M2CGNiJBEkum+m/wBFh8nrfH3F22fRbE3udJEC2gjnf9Qp3CUgLkudP4otyAAChtmuAGvdyEWt4FTGFOl5nS+5cz6fIeOYJCjsS2KwPGB9P7lIud3KK2ntOgwgVqjWOEGCRNv8Eq98Z4684+1zZvUbUqbhVayoPAdWf+XPiqYtb9vjadQ4WvSfTdPWMdBuQQxzCBws7zHFZIFpm9idTlKRhISgV1xuXsdfOAaOFSoPN5PzWpYVgBaeLvIZXWCyb2Jz9jfawrvjd+yw6961DZ73F7c2WZMgTAOR0a8pWd9a/wCKVqtmVwxLIpvyiOw7ziyPFvcCI0PhfUD0S80tuIncu1MeavbLjOs2tVAMhjGNHLM3P8HBUhSvTHGdbj8Q/wDfyf8AxtFP+xRAKuIvrWf+H3Ag4nFV3f8AhUqdME6A1XknxikPNa1We55hh1JM69mHE/D1WM+xTaNQVMTQbdjqYqZQO11mdjA6RuDS7XS2i2jAlrSCSRJLY4DKsd/ptj89SuCc0t7LQ0WjduGvNPQVH4UgA8Myd0z9VeajUdSQuRf2r6NEz6JTSJ5n5WXJrgXkHSPhC7amRS/bhTzbFrHXLUoO/wDuY2f5l5oZqt19t/TGi2g/Z9Eh9WoWGrB7NJrXNeAf3yWi24XO6cKbqqccBr5rZfZ1VIwed+UOILoAgBsw2B3ALGoueZjzWx9H3BlFtMaZGt8NFn8vjT4vWg4F7srQPeAYTO7MSYPgPVWWnVFjbT9fBU7A4jfvLh5BTH2u3hPoV5+t7OpzEYjK0nWGTHFY/wBItvDMcK9jHnEvaWPYZdTfVPYLu62hEA3BWkYrHQCDoWn+krCNt1qv2vBVqrh9/UoV6bRNqXW5aYJ45GNPc4DctMfd6jU/jOKRicTUfAqve7IIAe4nLxAnT/C5KS6T4bqsbiGbhVcR3OOYejgoxeiPPSkcpKf7DwPX4mjRgnrKrGGPwlwzHylHHoL2f7N+zYKgyId1Qc/jnqEvdPcXR4K5YY3b+Y/0OHzULh3X/XNSdKr7p5n+lyx7/d6ef2SrnWSnfsDiY/ld9E063spxVf7n5h6gj5qpWeo8r+0/AijtfGMAgGt1g/8Ada2oY5S8qsNWk+3/AA2XazXR/wBphqbp5tdUYfRoWbNF1oyqQ2NtithKza2GeWPAIkaOadWPGjmmBbkDqAtk9nPSutj21nV20Wik+k0dWHiS8PLi7M4/hbEQsOr0y0wVqvsW/wC7YzlUonya5TufS8d7xsmFrwwxx+QTuniZi2W+8g2G8QdJhQNCuQBEa77jcnLMWC05j2hy1g7huGiy61sS7cSJcINjraDfdx3+azb2xdIq+GwrDhqr6T6lTq3PZZ2QscSA7Vp7IuINtVcxjYdlN9J5cj4Qsn9tuKmjh2cahd/DTj+9Vm9qbORlQJMkkkkkkm5JOpJ4oNF0qiLJTRdasjfCsmq0cXj4rUdj1viB5LM9mD79v5j6Aq/bLq2Hf8ln8jX4l1oYyMo5p99ul2u4KpNxXaCe0cV2j3Lz1vForYuXDuP9JHzVN6Q7GOIxuHqv7FGhh6eTLF6rHkhkbgBHpClmYrtDuR4irmZHCVUvHLOsr9oDf9Zm/HTpuPeJZ/Yq2rR0+b97Sd+45v8AC6f7lV16c+R5d/qlK3ey3DZ9pMcdKVOpU/lyD1qA+CqTBKvns2b1QxFWLnJRabWvnf8A/mmvDM+2x4WpYItrbSZSpU3VHhjetYC42AzEgSdw4qqYPb1gMzJL3dmbw25aBvhRXSnajcRRpU3FpDnsBaHXydaTmtyETzWPPp6GpYbHAsb2mk5ZIB+SlMTV9387P6h9Vlez9rHrhmJaRmBGjXMBzDUzcbuIVj2j0lGUBxazMWOb2ocIcHHs6nQDvJXf+OVT/wDiIw/bwdUCxbWpk9xY5o9XrIKIlwHMLX/bViXVsKx1iGYkaaDMyoI9AslwDZqN71rPGGvUrXpA6haN7J2huHxP7z4/hY0/3LP6y0T2fENwTjxqPPoB8lGvGmfVzo1LAd6VUrQHePqmRq3FgLExeRffO9JfVsoi66YarBkazMkysz9r9aThm/8Aqu9KY+qv1KvDp1gSsx9qT5rUQdzH+HaAt5T4qsep3+VVwo7KUBdHgfdPelkXWrI22SPvu4FXLAvsFUNke+79b1aMO64We/V/H4lG1e0nVOtqopj7ru2pb9cVjxtKmade/guz69lEsq69y7OqWTh1VunbZFJ3AvHnlPyKqKuPTC9Bp4VfiHD6Kmr0Y/Lz/J+nRpVi6K7ULaopuIDHuDrwAHDifrpCriCqzqZeLfSirTY4AwX1C0XmC90X10AXXZeDjKW/tVtLRALb+YK4dHKn3LRwn+tylaDofTA3X/icT8159e2PTnzqZrdppizspgzBExceS4YvCdhhPay5JnWWG8d/xJXKlVt/tPwK6bTrxTdycfkVEXVR6XbQdVFE5pY4PIhuRhLSGk5YFwQVDbOMVAmpdP64mfml0XQQea9fHjt7ep95Wg9Cnf6Efmf6uIWclyvfQut/p2j9939ZKy341x6tbqtmkTvHfB1XJ9WWpka8AFsXs4Ezode+49Uhtex5FRGld6VY5nAZyYgZSBc6STuWce0gffUp/C/fO8fVXzBVJcTzWddOnDrKQG5h8yRKrH6Tv8obZrtQnB1TPZ3vHuT12q2Yxx2M3tO71P0XXUJsgQCeLipambLPfq8eHlN1vFdg+364po11gumawWdjQ/a/XuXUVLJq11vBKa6y6I7pHfDP5Fp/mH1VLCuu1b0Ko/dJ8hPyVKC1x4y+T0pGiCCpmsHR2t2XN3g+jt/nKmeuGdxmA1s30hoVc2E4NzuntWAby3uJ5bk8qYuGvi/ZLT3Hf3LLU+2+L9J7D1rt8vO3zR7Zqk0agAvkzd8foqKw2IkA90KWqGWggExuF5BWfOVp3sZ81KCc7Vwwp1XAaHtN5B14PAjRNQvS8l+kxTMtHcrp0ZfloN1J1H+6b+pVEw9Tsq7bIdFNjQYlo0MXbePKVnvxt8fqeJAF7EQBplI3ZY3668O5cDVsU3NWAZDQCJHZMm2pO86Lnn7Kzi6eYOqZsqL0oompWbyZ8XH6K34arBVS2u/74/lHxcrx6nfiOpUAwc0km6VUeuOa61ZHezmdgeJ809my4YYQxGXaKKuHYclZ7Js1yVnULSbHWRU3rhQeltcgKs3M1w4iPMEKjq7Uu1m7xHgqptihkr1GxHamOAd2h8VeGfyGsowkwgGrRmdYEjOJ0NuCkcTs6fcc6eBIiO9Q1OQZG5WJlQGlMXI1AP8A0B71GuytMcsQjcQ5tmuIgzZTmA2rXaPdDhFibbtY3hVx8ye9TmDql1MTwA5myan0YqJxjiaji7UmT43XILpjnfeu0F/kuTSqRfTug6xVwwj+xbUXHldUkVIVrw1bsTvA+IUbXhL0cScokDQAc7b0vrbKNw1bM0X5eVvku4fZQ0O6FS6qu2X/AHx7h8SrFh6glVbbr/vj3D4uVZ9Tvw1c9Ia665F6DDdaMupRtSyXmkqLpYwA9qe8IsXji53ZkAD9FTyq/lEwXI2mxUa3F8wuzMZYgkKbFSpejUEBOXGyiMNiB+IeqkMCzrX5QYsSSeA4DfuXLFSgypcxpp+vNMdtUhVeHEOkMa0yb9mY05QPBS1WrRw4Ie8Zjc7zy7IkgJi/FU6k5DMciPQrsnPtNvfpAPwscVyNJSldqaPar6z4aBkKd2dSP2cuJ3OO+9zHKFDuHBSWLo5KMXsL3MHjZTu+ReM+1DPMk95UzsNuZhFuyd8b7zHH0UIFJbExWRzoaHEi0mIPfBVa8Tj00x4io4cCOPAcbrkyF3xpJeSQATwM+JJSF2eOX0RAUkMYDRcJgwO+5Aso6EWVOEvE5sCr92Rwd8RP1Up1iqlDEuZIabG5Ccnar+Hr/hTcqmlhZXAdchVrbLprO5W+fzXN+NeRqB3C/nqm8JM8c1rpJajpi6MhHTaZVJcnanvRJTtT3ooXQUI4RgI0CqVUtmIujdWcTJJ+Ed0JCC4D1KmMGQ1kW581FUXQU7FcJXYdPcuD0nrEkvXHROCPFYhz/eIjgBASC5JTh1xIS8O/K6SiLEWVdrk+q7YtwMRquIQaxdsoGpSThb29ckEb6o3DzXMVCjhUIQlCsN49UHVBulAmEIRsMlKLECAEunqkpTNUHBwue9BG7UokAQQQQBBBBAEYKJBB1a5KlcwjJQKLkeZICCBUoZklEgMuSSEaCBMIQjQQJQSkIQKoVix0iO46EKXptZVbLbHeN4ULC60apaZFkdOq+GITdgupLD4xr7OsfQrnWw8GyCJcDJsfJFfgUaC64HgUI70aCcAjvR5eRRIIBlPAow08CgguBWU80Mp4FEggMA80IPNBBAMp5oZTzQQQDKeaGU80EEAyngUMp5oIIBlPAoZTwKJBAeU8CiyngUEEBgHmnNLEutMlBBB//9k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103" name="Picture 7" descr="https://encrypted-tbn3.gstatic.com/images?q=tbn:ANd9GcSwQA8QHGcQcXbOgkGOBTz9aXtz4_cptCJVjgmSApPvXF9MxGkW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20821"/>
            <a:ext cx="2886066" cy="19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s://encrypted-tbn3.gstatic.com/images?q=tbn:ANd9GcToJvIWAsSlBlMSSanBSdYmfEFt506dBB_pfnMY9r8ODjrYOv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9" y="4831897"/>
            <a:ext cx="2109029" cy="18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1" descr="data:image/jpeg;base64,/9j/4AAQSkZJRgABAQAAAQABAAD/2wCEAAkGBxQTEhUSEhQWFhUXGBcYGBcVFhgUFxUYGBcYGBQXGBcYHCggGBolHBYVITEhJSkrLi4uFx8zODMsNygtLisBCgoKDg0OGxAQGiwkHyQsLCwsLCwsLCwsLCwsLCwsLCwsLCwsLCwsLCwsLCwsLCwsLCwsLCwsLDcsLCwsLCsrN//AABEIALABHwMBIgACEQEDEQH/xAAcAAAABwEBAAAAAAAAAAAAAAAAAgMEBQYHAQj/xABAEAABAwIEAwUFBQcDBAMAAAABAAIRAyEEBRIxBkFREyJhcYEHMpGhsUJzssHRIyRSYnLh8BQ0gjM1Q/ElU6L/xAAZAQEAAwEBAAAAAAAAAAAAAAAAAQQFAgP/xAAkEQEBAAICAgICAgMAAAAAAAAAAQIRAyExQRIyIjMEURNhcf/aAAwDAQACEQMRAD8A3FBBBAEEEEAXCV1NcfiAwCeZAHmoyuptMm0TxBxC2jIElwGwvvsqmzMqlSuW05td7y6wdERA9U9z7Al7u87RTBvFjUI3JPRRrcQ3VopACefLz8SqOeVyu6t4YyTULPp1KTw9hDzvDt3eM7ynNLimpIFSmafKZkJEltOXEyepTCtm4JiFzuveccq+5Tjg+DIM8xsfPxU0s4yXEgO1MseY5H06rQcJWD2NcOYVrgy3NKfPx/GlkEEF7vAEEEEAWGe250Y5n3LfxOW5rCvbgf39n3LfxOQURlVOqNdR4SjXIJRtdKdqoxtZHGICB26smeMzAMHVx2H6+CSrYkBpPQKBdVLiXFA9NVz3S4+nIJxh3ib7JXhnh7EYx+igyR9pxs1vmfyWwcO+yujSDXVndq7mIGjyAiUGJ1HSU4pOEQ6y27OfZThK3epaqDv5DqafNrvyhZvxXwDi8EC8gVqI+2ye7/U03b5iQgq9R8GQf88Cj0cdJg7/AFUdUd0skS5BPdohKa4OtqHinKDupEJQcFyEATnLcwqUKgq0jpe2YPmCD8imxQQetEEEEAQQQQBNsc0aZgEi4/snKLUbIK5ym4mXVZjxHjHFxNSQOm/9kzyGl2h7TkLBKZnVisabwSHPcPACYHqpXC4YU6elqof6afw0h+IMayn7xk9JiPNQFHHh5kD80jxHl73OLi7nt/dN8owjpJiAuvjNb26lu9aWjL8xFJzdQnVtsPqtTyhsUm8pvHQFY1lmSvqY4arsdpIJiNMDqPS0LcWtgQFY4cddqf8AJy3dOoIIL3VQQQQQBYR7cf8Afs+5b+Jy3dYP7cv9+z7lv4nIM+BQLlwLiAxKEosLoCBnmNTZvqUpkOVuxNZtJtgT3j/C3mUzxbpefgtK9lWXANLz7z+fQckGlcMUqWHpto0gGgDlzPMnqVZKVeVD4TARcqRZiKTS1heA906Wk3MbwED4VFx8OBaRINiDsUnTxdPSSXtABgkkAfEpk7iXBNdoOKoB3TtG/qgyP2pcBijOKwzYpzL2j7M8x4LLivW2Pw9OvRc2Q5j2kSCCCCOoXlrP8uOHxFWifsOI9OXyQN8A+HRyKlgVX2mIU5SdIBQKEoqEoSg7CBKKAuFB6zQQQQBBBBAEEEEFWz/JO8+owSH3cOjh9ofAJiKBayHRMctpV2cJVRzB3ec3xsqfNhMbtd4OS5T430oubtMmU2y2qLg+Qt8ypXN2zeLqvmk4uEOYJ5RP5rwi6vPC7C6rTYRBYL+FyfpC0RVjg3BuAdUfBNgCBE2uYVnV7imsWZ/Iy3mCCCC9XgCCCCALBvbl/v2fct/E5bysG9uZ/f2fct/E5Bnq6iygCgOAuhEBRnusUETU3J8Vf8o4j/0WGb2bWurPEt1e6wR7x6+AWfRfzVqzbBueWBjZAa0WF9kBcw4wxdQy7E1id4YezaPINhSHs+x1SrmVLW9z3uDmgvcXETB57WBSOVYBhe0ijWc5ou0lrWk+LomPRWXgjJezzShU0ho1GwMwSx03j/JQQXtRNVmNqUi52hsaWydN7kxtKq2FZV1AACXXAIF+XPdbjxfwkMTinPJgE3gA/VRGE4Lq0nth9I6PcLqQ1ATPigp/CvGFTBvADXAB0VKcnQ8bGGn3HDqOif8AtewjH9hj6JmnWGlxHVt2z4wSPRXHE8DMcO0rEOfcg6QN7nYBRHH+EFPKuyP2HNLfDvfoSgxx6l8HUloUM5SGAd3figf6lzUkdSGpArqXJScrqD1yggggCCCTqVQLlRboKIJBmKadiErrG6bidC13QCVn3EdYh/MFXbH4gaCRMQTPoq9iKhDRqN4BPPkFX5p87p78Ofw9KHisweHRoNQHoDPoQpDIsrNSo0kdnJEh0TExsFJVMSNYB/lggRGqdM9LhO8HaowjaHCd7jbzXjOP4+Vi89vhe8PRDGhrdgEoonD5uPt7E2I8p73TnfZSLa7SNQIjqruOUqjcbPJVBNjjWoU8awmAbp8ojVOUEEF0gFgnt1P7/T+5b+Jy3tYJ7df9+z7hv4nIM6BRpRIXQgNK6SiyuSgYOEGOa1DhDF0y1msTICzDGCHSp7JMXpIDSg3Ohh8OW6tIUHl2ZUmY9jnOa1rS6BN9ok+F0yyTGkt3VY4q4aqvxAqUSTrjbkdvgg1fG8Q4c1LV6cnYTupeni2uYDZZnkHspDtD8Q5wcHS4DwO08p6rR8ThG026We6BsgaY3MQAsx9p+PL6bWDYmT6f3hWzOH7ws34+xRYKfW/1B/JBR3sgwnWB29U0qV9Rkp5hB3UDkFCUWV0IDAroKLK7KD14ggggb4utpCreJxxeSBMeu3lzVgzHY+SrjAYm0m/UeHNV+Ty9cBqbtA1NE9evlHJdy7EGrUkvcGsnuxIcbX1dWmR5pqWnWJN/KPzSmT0ewpF5gudFoAJceUtEXJk+a849Eri/2mqkDBjvOImJ2Hieaq+dY6m2o5weXaWhrWgGJE6iTte3wVioYaG3nWbuMzfn+iquZ4NrTUJbEukWJI67WgldXrtGElukPm2IdqaWGRANgLEWv4HopzD4UinTqExYFwAt3t4TfBUqfeY4e8AB8fqp4YaGhnQaZK5nfl3yWY6kGr1GimWm7Tc+RIn8vSVzLMwBpAHuwXNvGzTAkD3bckxdhZYWOkwNJHKOR8eRTbDNbTYAQRLnE2mSTvPjv6pKg9fmABAYZHW9vCei6zMIcIn02TCrVAmLDpv8glBU1N/z6KNi+ZdX10w5OlFcOA9kJUqreN3FbLyCwT26/wDcKf3LfxOW9rA/bsf39n3DfxOXSGdSguBdKABdKIV0IEsU4AXSGV1If5/4EMfyUjwvlHau1u91p26n9EFuyPMixN+IeLcQQWUA5gJg1BY+QPLz8ExMseW8pspKhlzq0AH5wgjMt4nzJtQPp4pz3mG6XOLwQNgQbc91pWC4oxZa0YqgGkj3qbg5vqOSh8v4CgaxUbqUnicOaTYc4IHNeu111kvtAxgqYgBvusETyk7/AJKwZpnemQ0ydh5p7g+GMO/DEYh+lxaXF/NpjVI6xGyDK6bbqVZsAm2NoNY8tZUFRo2e0FocPI3CXpmwQKyugoi6EB5QJRV1B7AQQQQMMybLSq9Vd2bBttE7p3xMQHCo7Zo62J5LOnZtVa6S4uaDOk7Dy6KnyckmWlvi4bljuLfg8U59Q84HlClsKC9wd9ltmzzOxd5f3UTw1+0oB4sHuLnRvAOkNn/iZUziHGzWX6xYNAi1vkFOM9vPPzpIupwICqJwhNZ5dEEzDuQAgOB6SrBVxB07SDIt9VwUzAc6ZF/Tp8V6eXON0icvwEVAdIsYF52G58/zUrWpDb5oznRJi53/ACUVmGKdfukDw3jawUdTwndyouMsdQNxuORbe/8AnimWLJgdCbeEo2AxJJILC0g87yPW5O59E3zJndIHg5nhG4+oXnXc66JGgQXfUhL4bDkQLcvKd1U6/FTiS2m0QLS6ZPUeSkstzStV0upFoIs9kAkfzNm5aRy5Lncen+PLTVcqZFMJ4muWH9k3rAnz5p0ruPhTvkFgPt3/AO4U/uG/ict+WBe3gf8AyFP7hv4nKUM4BRpRA5cBQKItR8BCU2xxsgbVaxJSmFxj6ZBY4iCDE2PmEgWFWHJOF6tYayC1gvJG/kgtGYUjVo0q7WwC0A+cfrKhDj3U+ZbHw+K0DFPw4p0qYBYANPuzFrn13VPx/Z1KrmssBYE21Rvv1QJ0eMKzNnD4ppmPENWtu4wi4jILE3b6W+Ck+DOH21qkul0GzTYOjw3QPeBeGXVnivVbLRJptP23DmfBWvNqNEU3NrgUYPec4js3NMEiCbyJEAKy5RUpNGn3HM/iEQBvE8v0VR9o1c4rB6qWGe5ocHdqC0gBsgy0CYIJQZFm1OiK1QYZxdSnuEggx0g+q5TNgm0bgdU4omyBQI4KKggOguSuSg9hoIIIKXxu2TE23hZ9jBEgLR+M9/RZ40g16c7a2fiCzOT9la/B+qNJyHLeywtOmd9In1ufmSlKj2t7jdhGo8vKefipKp7v/H8lB42uLA7frE/JXLjqdM7G7vZfVD9hpAsZHrzSjsQeUEW58+gsot+IOoNIBB5iw+HJOMRXAaeWwn9Alc0s975l1o6cyfGEyxNOWuLpEQZsLg2Aj6pSs4we8SLG3JMaxLmeRm9oA2gc5so9OsfLlCkHnv6tf2HDe8y0xb1PxT/F4YOp6ogt+c2TPD4jvNcJEb+No/VSzwCx9twfJR8ek5ZdsYo0dL3giDrdbpcqZyql32na/KyjsbUDsTWI27R3yMKZyQS9vmq18tLH6tly5sUmf0j6JyksMIY0eA+iVWjPDHvkFgnt2H7/AE/uW/ict7WCe3Y/v9P7lv4nKUM1cFxK1GkWIIPiI+qLRoue4MY0ucdmtEk+iBNKYLL6uIeKdFhe7w2HmeS0Thn2U1asPxTuzYYOge+fA/wrVcl4fw+Fboo02t8QLnzPNBnXCPsvbT01cVDn/wAH2R+quWIyoAaWgAdOUdFY3BNq7AgzriPBin7w7nI9CVS8bhgT1WxZrhGvaWkAg9VQcx4fc2dAjw3CCKw+atp02iozUGxJB7xE7xsSFa8VWwzBRex47w1NNJsvHi4TAG4I6qmYnAvaxxcw25Run+Q0+1ADGkDm6IaPLqUE9nOePq9wEkOGiABJ2ku+HJTHB+PFFr6dTYAug9ALpxknDrGjURLup3H6KJ4zw3ZMc8GJBHxQYnmWI7StVfAGp7nACwAJMJ5kOWVcVUFKgzU8iSNgANyfC4TLMqOmo4cpkeRWgewfEBuYPYYl9F0f8XNJHz+SB5S9j2LLdXa0gf4Tq+sKEzv2e47DN1upB7RuaZ1R5jdejXPi65Ugi+yDyQugrS/a/wAK06Lm4qg3SHGKgG08neCzElB7HQQQQVDjj8lmeJeQ7UNwZHmLhaXx06wHgs0xQ3Wby/srX/j/AKo0/Kc2Fegyo3eLjoRZwTbF05gj3YuD4SZhd4VwAbgaPIuLz8Zj8IS+KHcNryRyB/8AStTK67Z+ckysiL0i2mTfY+N906cIid5+pRRh4gM3Jnr8SorOMXp707ODd7STHwv8lFqJN1LVKhknl4c0zxDdVwbDkOf94m65gqhc0gnVpiSOY5GesFKFl5HTeU2a0IyntMgk/L3rehUm0OqS1nJpJPIAD6myjTUEgONzYDcn9B4q1ZDgw1jjHvW9FOP5XReu2EUAdRneST581ZuGxNVqg8RTio4eJ+qsHCP/AF2DxH1VX3Gnesa2RgsEZBBaTGBRWKyiia/+oNNrqukMDnCSGgkwJ23UqmmLqQb2EboI7NcupV6bqdVjXNcIMgT6HkUyyHhrC4Vv7Ck1p/iiXHzcbp/UxALTpv4hGw9QbIFiERyM5yTLpQJVUhUKWeUjUCBCpSB5JrVwk7hSDWroQQ2Jy0adW2m97yBuorhWvTr66lJpaNUd4RHkFcDHNReX5hRdXqUGQHM94AADkeXmglcNS0iB8eqgOM8u7Wg7yJVga6Eni2hzD5FB5ZzOdZB5SEtw9mz8LiKdeme8wz5j7Q9QpDjPB9liXDke98VA6eaD1vgMYytRZVYZbUaHD1CX1wIPxVF9j+JL8rYD9lz2jyBt9VdCQ5gm4QVzjqiKuFq03XBEjwPVecyIXpvO6YLA0GdQIuvOGdYU0q9SmeTig9eIIIlV0AnoEFE4/wAV3o6BUFzpVj4wql7yd1Uw/qsy921s8c+MkbLkIBwVHoB+ZCZ1nS97SBDTIPWT+oSmUv04CgOboj4kpvXfFX+qfkQY+qtW9RnZz8sv+1H5tjXU6Di33pgHpJ6fFVdhc6m4OdIHeN79duYJKn+IKoFEjxAva8z8VF4Oh3XMPdc/uybjTGqfl9FzZuu+PUx2Ry3Gmk4Ce4SNQ+Uq0spibAbTt0VGe4gfH5W9Vb8qxY7Jryd2891zinmx9lxhdT3OG40x02n8yrflVqDSd4JKo+GrS5xBOkwLjlEfGyvWFg0QGme7E+MQvbi9vDNg+Nd+0cfE/VS3DVfTWY7oQoPEE6iPEqQyswQSql/tqf3G8tMgFdTLJ6uqjTd1aE9WjLuMezV0CzzjOhUq49lPWW0hTaSAfeJc6fkFoapOeiMxa/pSb9XKUHWGdGgN9ywB3Jjc+Wyd44wDpu6J9Oqr+W5sa+NqtFqdABgA2Lj3nfUD0Vh7Ea+1i5bpPiAZH5oBhsex7QZFx/7RqNUGY5KJo5LFTWXGJJAHjyKl2NQDSuFiUokOEggjqL7GClHNQICmk65DfNPIXHAc0EdRqE3Ig+K4/D02vDgGtcTc2Bd+qfmnN1GZvlLKzqby57TTMjQYB8HCLhA8qWFhujFloRX4lrdOtzW6iA2SGyTsBO5SqDC/a1lrm1W1YsRHwWeFy9Ce1DLA/BVHEXb3h5yvPBQbp7EMzY7BuoA9+m9ziPB1wVashzXU7EUjvTqW8iAfzKwX2fZ6cJjKdQmGOOh/9LufputeGNZQx9Wf/LTDm9CQgsOfVQxjavQrDfaA9r8W6ozZwHxWtZtjxUpOYNwAT0vMfQ/JYzxMe/OyD1gm2Yuik8/ylOU1zMfsn/0lc5fWusPtGPZtWJefNRNcXHmnuZkiofNFyqh2mJos6vaT5Ay75ArMw76bWdkm2qUYaKdL/wCqmJ8yAozNHwA/oZ9Nz8k+wzS/XUn3vkPzSOPwwLHSenTrc+KuZeGV7ROdYLtKY06bm+vY+PUEb+iiBScKbWuuf4mXAEyB5kbHxVhoyad+gHyUTjAbtcBGzeQsw7zsLb+SSRMvpEZphi8sDRAFnRu3VsL2m30U5gBNJjyACbxM2vHJNqDLNY5tyI5wI0zqneeqd4ymKbOljPkoyntNu+gyk6g4nrIjbqfxKZyLNBSrdg49192/yu6eSisu7rT0NreqJjcJraHCz2EwfJRjddnV6qm57huzxVZnR7h87JLDbhdzLGGtiKj3CHSA7+oNAJ9Yn1QwjZcF45+Whx3eO225A2MPS/oCkE1yxkUaY6Mb9AnS0MfDIy+1BUzix+muXHlSB+Bcrms948xA/wBUyl/EwE+UlS5VjgXFFpqarPdUe4nrJuFoDccBTkG6zLDYnsaji5jTpLiXCWv0bggGzh4hPa3E9B1B9UVCIDgRUHZva4CdOk3mLoLfhMdUq0u1aJkkC8AQSJXK+OqttqAJBjoTCxGnxPiKDm6azw0gDTPdjlI29VaMLxW7EU+yq0w4Hn9R6oNIy/GGhh6YfADGsa43M7N9SXEfFSFXO6QrMwztfaPBIhji3YmC/YOIa4gHoq3wrmTalOXiACR3iCO4YBBFotIKn6DaLGii2wqNebEmWiA5xfM/aAmeYQDLc3FVri6nUpljwwteWTJjS4Oa8tIv15FCjm5fTqvbTdrpu0Bupp7QwC0tcDEHUN9rp9hixzTpA0mWkRAMHSbHfZFxOLpMcym57GucDoYXAOcG76W84tsgLl+Ke+kx1SnoeZ1MnVpIJFjAkWmYUFmGcYo1atPD0qLmsLWFxqP1h7m6mjQKenmJ71gbqVbm9F1R9AVB2jG6nNmHBp+15Ju3PaZo1K9OXtpSHC4frEdzSRIcZbE9QgY4SnXr4eo4vZTrEhmtwDxSFOO0LQbatWu/UDonGVZ049q6o0mm1naU6rXBzKrO8CAIGl0t2uDqEEpDh3iulii5rQWnvSCJ0gEAh3Qkk2O8HopDEups0l9TTSljWsIa1usuApxbqWgDaQEEXxFja1Umg2gH0NLW1na+/Te/k1sQ4NGkuMj3l55xlHTUe3+Fzh8CQvRWdcT4eiP2lVonU0X3c2xA9SAvPmcuPb1SRpJeSRYxJmJG+6BhCtFbFf6w0XVazmOYG03AWhrASCDNySd1WQEpgsRD2mRAImUGo46s3s3NqU6jtI1ufs1upsgEhwkhoaCb3VDz5pcW6hsBzJIPTx81dH9lVDXu9+AbPItyMAxCqOfkakHrJI4wTTcP5T9EsiVh3T5H6KL4TPLE87ZFQ+ZUhwNhtWIe87U6Tvi/uj6lNuImftSpXgcQysebntb6NE/VwWdxfZr89/BcWWbA2AKbYy7WNPO3yTgu7p8vzATPHO/6fn+S97WdDeriWjVTAALP0lR2cUy5gc3q0OAvIJAdbnZMcA86nF1yTz52kfRSrngmOR+nJRjk6ymqbZQHd8ughpIYd/T/AArmaYqGH5+pA/NLt7rQ3fn0/wA3UdmvuO86bfi7+yZVE7p9Rd3fNL03y548T+aa0B3J9fn/AHRsM79o7zP0C5np1fan5uwDEPI+0AT53B/JKZJT1VWjxCSzg/t3eZH0UrwfR1YimP5guLPyXOO649tiptgAdAEZBBaLJBVDiOg04rUWkkUhePE81b1R+Ms+p0K+iq4AGmCRzNyLIKBmeXubW71RzmgkwDLXE8nDwUbmVSnUa9jtD+ZaYJmLHz8VzOeIW1KkUWhtK/gZ5W2hQzcRJc4xaWiOQsT/APpBA1qep8QTHLyT/BYgt1QYtt1myYYKvpqFzx1gA/VcxFd2kBm/vX53mJ80Frw+Ic6GFx0bOZaHtiNJ5geStLaJNJtP/wARDWlhmNDXatAIILQSBPgFnlDFvPuTqF7RHzViwGdFtiSfAyIQX7LM6FNgo036tAiHOL3NBvckz8UR+YUjU112io8OD2PcBNOJ0tbAEAanec3VGfmMucWkNdpDWkjaSSfPlZCtjC6qHSQxoILbftDe8zblHqgudJ2Hmo4Auc9rmue9znuLXmXN7xMN8B0CVbjqY0sYCO8xxiBq7MANDtW/utv4BUHDYqqKTy9zdbo0RMNLrNBHOCRfmnbQ0VtbgXSwAQ46WwSSTPOYQXTJKeGpVKhphprOMvdbU4k6n6ose8duSSzbGV3VGNDGlpk6y5sUnCCw6PtX6cwPNU7hnDPoufUi9QukuOsGXSNPp5XUlmlaqWGa1FoPdgENcA4wTbYgEn0QTIbTZIbfuhtzqkCTztckk9SVjOcP1Vqh6vd9VbauZ6DUJqBzQNNJlOQ1rYi/U7eSoxB1OJ5k85QBc7IfHdGhGhBZMKO2osptcWaRp1C7tojyiFF5thywhjb6QAC4yT1JUrwyQ2m4m9/qo/Nj35Qf/9k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656960"/>
            <a:ext cx="4290807" cy="2631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8" y="1656960"/>
            <a:ext cx="3901048" cy="2631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63" y="4831897"/>
            <a:ext cx="3182765" cy="178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kinderland.xnet.co.il/var/142/3541-LET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3060175"/>
            <a:ext cx="24574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hQUExQWFRQXFx8ZGRgYGBwYIRoeHhwXHB4fHh0cHSggIB4nHx0fIjEhJS0rLi8vHiAzODMtNygtLisBCgoKDg0OGxAQGywkICQ3LzcvLCwsLCw3NzQ0LCw0NCw0LCwsLCw0LCwsLCwsLCwvLCwsNCwsLCwsLCwsLCwsLP/AABEIAKYA3gMBEQACEQEDEQH/xAAbAAACAgMBAAAAAAAAAAAAAAAABgQFAgMHAf/EAD0QAAIBAgQEBQIDBQcEAwAAAAECEQADBBIhMQUGQVETImFxgTKRFKGxB0JSwdEVIyQzYuHwFkOCwjRysv/EABsBAQACAwEBAAAAAAAAAAAAAAAEBQIDBgEH/8QAOREAAQMCBAMFCAEEAgIDAAAAAQACAwQRBRIhMUFRYRMicYGRBhQyobHB0fDhI0JS8RVygqIWJDP/2gAMAwEAAhEDEQA/AO40RFERREURR8VjbdvLndVzHKJMST0FZNY53wi61vlYy2Y2ut81itij43GLbALHcwP+eg19hWTGF50WuSVsYu5bLeIViQGBKxIB2nUVhcXstltLrJLgMwQYMH0Neos6IiiIoiKItV7EImrMq+5j9a8LgNSvQ0nZZWbysJUhh3BmgIIuEIINitOPwa3UKOJB/I9D8V45oO68BslIcNvYdTcAGecqk7LO7dfYT3FR8pjBcpBcHkNWjC8SS8wXElluJpKj/M9I79ARTM14726OBZq3ZPOHQBQFEADQdqkhR1sr1EURFERREURFERREURVPGuBriSud3AWYCkRrGuo30rfDOYr2AUSrpG1IAcSLclbVoUtFERREURLfNGHJa28IROUErJBbQzrBUjpptvWBrH0xbpdriAdbbnQ+SwfSMqGng4XIO48CFGwnGbn4e7bcj8RbU6KddCBH05Q2oECdxVk+BvaNc0d0qsjqniFzXnvjl+7r3E2WdsIWzXLJAz9ZYnSZ3E+giD7V4x7WiS2juCSMe90RNy3S/it44lbW/duk+UKLYj98jUx3ifjSueNQxsz5XHugBvibkm3O2y6HsiYwwb7+SsOB22/vLrjKbrZsvYAACfX/AGqVTh5Be8Wub25D91K1TEaNHBWtSVpRREUReNtRFyLjXEbjX7ga8RlcrKqdgT16ew0pBhMEn9SoGcnmNAOQG35VfV4hI15jisAOo3+aeuQQfwsls+a4xzd9h/KPihp4oHFkIAb0Uunlkkia6Tf+fAJkotq04rDi4jIZhhBgxv60RUH/AEqPFttn8iMCogyAIIEzrqPzrSIQHXC29qS2xTIK3LUvaIiiIoiKIiiIoiKIiiIoiKIiiIoiKIk/i/FHVLaX7bArcBzASHyknT1IG1VtQ+R9m5Do5vUEA/jXWynwxAuOU7hV17iN++5eyosIxkOwl20iY/dkdvTWtNZ7QQQf0298jkdPX8LdDh1NEc0gzO48lHxdrFKjEYsnQyGED9TVa32kEpyPi0PJ2uqmNjgJt2YTDyfww+El2+gFw7CICgbadzv81fQUsbT2gGtha/Acvyqqql7xYw6Kx4nx23ZYW4a5dIkW7YzNHc9h6mpZNlEAUVOaAGVb9i7YzEAM4BWTsCwMA1h2mmun+9vFelvBMArYsUE0RIPMfO5Ja3hgI2Nw9ehyAf8A6/KpUVKXC7vRV1RiLIyWs1PPl+fl4pUwuCN4gWVPiEwV3+Z6DrPvU172xtvt0VXHDJUPynW+uba3j+PNdc4JgBYsJaGuUanudyfvVU52Ykro2NDWho2CnVisl4xoiq8DxjPde0yG2wEgMYJ3nTtsZE71vkhytDgbqLFU55Cwi1llxLiJS5ZRQCbjQR6dTPT8+1eRxZmuceCTTlj2MG5PyU97oUSSAO509K02vspJIAuVnNF6vaIiiIoiKIiiIoiKIiiIoiKIiiKDxLAC6oB0KnMvUSO46j0rB7Mwss43lh0SZxzEuGO1sagwZkjQmTsPSuLxGljjm7o1P1/lXlGwPZcqLyvilvYxLZuZ1CM+UnN5gRB+KsMIox2md7LEbaLOvZ2dPmGlzZNvFeasNZDg3VNxQfIDJLDp966VzrC6pWUkzgCG6KDyhi7HhPcN1WvMPEvN1HpqPpGwrxjeJ3PS3yXk0EkerwQP3iqvm7jj3U8FUyW21LH69DI8v7oPrSrhqWxB0Dcx6cFDgrKbtC2U25X0B/eHNX3LHHzfBS4AtwCdNmHfXUHuPWtxhljY0yCxO468lhDVxTucIjoD6jn4fhe85Y8pYKBHZroKDIJjvPaRNaXzxQ9+U2bxupkdO+YODHBptpdc9GAuR/8AFMfArI+0mGjS4/fJQh7OVHGpHo4/wnbkCQj2/B8PKZZi0lmMntsBHWtcdZFVXfEbjz+6nvohSxtbmB8BbzTYK2rSvaIvDRFRcctfTftsZQiQgnPB0BIBIjX4mpFO4HuHioVXGRaQbjhbf7rDH4lDdwlyQVMkeWTqIEHpqQI9qyYxwY9vELCWRrpIn30PRYcZZr2Jt2AYUDM8NBHxBnTTX+Kelew2ZEZDvwWNSXSzthG25/f3dMNtYAHaol1YgWFlnReooiKIomOx62lljrBIHUwJgesVmxhedAtUsrYxcr3h2NW9bFxDKmY+CQfzFJIzG7K5IZWysD27KVWC2ooiKIiiIoiKIvDRFzL9oGCdr+Uagw4HSDoxPyKqK4sid2jl0eESsbHc77Kq4IEwmLw91rgnNkaSAAr6TG8AxrUSgrXyTfD3eamVxdUwPby1HkpIxlkZ8/hZjcfNMk/U28Cs6qKV8zrNv5FcxU000kndYSLC2h5KLy/fKJcbyg3LojNooVPNr6SVEehq8omiGPNIDZo4LPGBJlhpWGzjz6DX/StrdotmNyHuNJJnNG8hdZ2AgGN653EcSq2t+IgHkbW10F/DclbYqGmFjkBPEkak+d1lwZ/BxdqTAnWdAAcyka9JFXuD1z6uhcJNSwix6G3zVJV0rKbEGOjFhIDcdQmzmXF2jZYi4udAWWGB12gjqD2rXUwU9UBBK7cjiL3U8Pkha6Ro2BPpqknE8WvCNUEmD5dfiTUWb2UpIJI7vcQ51uAUKmx2WojlIYAWNJGpKbuWuI2ksITmzuoZ2ykyfgVmypw+lJhY4NsbWVjknma17uICubfF7B/7ij38v61KZWU7/heD5hYGGQbhROJcxW7TQAbkDMxSCFUmJJreHA7LKOnc/p4quxXFbjYm2LdweC6KMuXrc8UZp3kFBp70N7ra2FoiOYd4X+VvyqjHcFAd1DXLTQJAaQw6GD9Qrmq3Fq2iqDcAt4afcKdFIyWLK9ocONwt+G4njLAAi3iEGwjI0enSt8HtHBIf6oLD6j8rF1FTO+EFvzCmcF4zh3xLM2e1fuDLkuD2gA/Gnua6COqbNCBGQQOIVZJhToZHTjUHiE30WpacVdyozfwgn7CaL1ozEBJPKvNt29dAvRluNC6REyV+DEQe4r0g2uritw5sUeZnBWlziGKuibSKFIfUakFSQBJIg6dutTGxwtPfOq5J01TILxtFtfkeqkWOXFZzcvMz5jmyMdAehPcgeXtWBqiG5WC3VbGULXOzyEm/A/u42V8igCAIHaoqngW2WVF6iiIoiKIiiIoi8NES5zpYbwfEQCQCpPZWjX4IBqHWwCWPVTsPeBKGk7rlVrhDXgc5ygyCTqSR1Hz1qjmrWQdxguuudUNZowJy4bzGtqzGIw4u3LZCh4Xz6SCSR9Xf4q9oag1MWcDouaq6cNnysfYEFx30A3/haMRiTiL6s2W1tAUZguWWAiNSTV3PF2FK7mbLjqSqFXXsdawaDbVWmOtB1usxDQVYMBlygbhWMawK59zWH4xcLq9dmpPvMz22ZjmLQontOgq6gpoaGieYxYHvHz/Flz0Mz6vGIw7Zh4cm3PzKYsZd8hw9tXdwoByAHLtE9J02r59hOH1M8zasWABuL8Te/DWy6Sqmjylj9Qd/NVOGwTXcwd1t5Pr8pzDrMEx86iujxrG54sjHRWcDdpBuLjy36Kqw7CqeMvcxxcHAtINtj1G6scGt24ot4d1tASqZ1LFiFzanYTP69qp6XCRVOM851cSf3oruWRsAsBf7LC7evWssuX3Dhh9JWAwI/h/1A1lWYFG1hfHw9UhqGyHK4W6hQMaoZ2MZZOcE65pAAWNomZPWIrZRB3YMAd3RoRcDLqbuvvrpbRSQDsrrhGFygPLK2fONeoBAJB02J09ar6rHJ2VDjC7u8AQsJmB2hXvMXF7gNsMyiJIfLGu2U6x6xpV1hUsGMsfDV2B4WNj4hUeIGejYJKZubXUb6eX1Wjg3FDeYh3t2lABzZWaSdhvAMa69xUKbAKOJ7Q6bfUA224KZT1csoceyPdNr342F7aXsDpdNOG4VZXLfe94gtywY5cq6b6D+dWtFhdPTHPGSfNa5KmR4yWtda8bzxhEH+YC8jybNB/egxpGtWMkgjbmKxbRTOOypOFYXE40ljcu2rLA5y2z66C2vQRGuvzWSnSOhpgBZrnfTxPHwWfDuTLtnFLcNwNZV84YmCABIBERM9e1Zlwss5sUZLTlmWziLJywHEbV6fCcNl3jpWpsjX3ym9lTOiczcWUys1iiiIoiKIiiKJxLHiyoZlZgTHlUsfyrZHGXmw+a0zTCJtyD5C60YPjdm4WCuAR/EQp+x1r18EjLXCwiq4pL2P2WX9rLmZQrErvAnef6VFfK1hs5TRE4tDhbVVPEebEV/DtiWAOYsCIiNMuhJ19BUWqxCOBt91Lhw+R7cx2SbiOcb92zdJbSQsABRBmdIJ29e9RX10natZzBVwzComPaOahNjZu2kAIUouzehJ3HpFVbuyfG6V7NQSpLIS2MkHisuK3FXwpJyli+sE6kATGnSuqwtrIoYtLDf1XO1DJp46sxausGj7/JYPcuC5mB8gGkb5wQZ7wJGu1WFbXwxSOZK6zbep5Dqubw7DXPpWTRMJkLgQ6+gb1HXUK845xRr1lQABmbKxDZgNJIqiwiojq6oR2Iyi+oVzjDnUtM4jc6eu6rMJZzX7KdFOc+y7fnU/wBqaoQ0Lm8XaeqrfZeC75Z+QyjxO/oFMbEXfwzWrQUG8zZrniAEyY8mxnprVLHilLFGIRmGUC/dOmnRdDHARN2jxe2tvyouKdVF0WgQLVkWyGYFp0MNB166+tRsRqoKhsLG3te97cNt1tp4pWyulf8A3XOnNXPBsZbQWH0uHwoZgRuoP06Q0CfNMHXrXQBoabBQnEuabqv5ixnkBjz3CQFYHXOdtNiNDBjQVrmeGRlx4Ar2Jt5LdQt54glmwM8EqubXYAkkSentvXACmfPNZvE28fBWz7Xc8mwG5StxDnS5kFy0pdCxWZ8MAjpEE/c10tN7LktvIQP/AGP2Cq5cYgY7Kxpd1U6zxu/lHiKIIBKmH39CPMPmpknsgMl4n69Rb5gqC32kh7QtkjIA4g3+VlecDxdm6vkVVYTKjaRv87aHWuQxGlqKaQsmJ0/d/wBCv4phLGJI3Xadio3MlxnQphiPGDAldg4E6djtt6VY4OZaR4mmDhGRvw12JHLrZbGhua70vcE4e/im9jEIuNlt2h1BzDMco/0SPk10j8UpJSWNNwNSbacFlMLNDY9hf6Ls39o2ggYMCDoAupMdI9Pyqax7XtDmm4K57s3k2tql7ivN1hy+HAZnYZMsTmkbKBOYwfYdaztdToqCUASEgDnyRylhrWGuPbLgX7kMbXRBEhVPWBqde9aQY2vLRoSvKyR8wDwO6NL/AJTfW5V6KIiiIoiKIiiKsx3DLEO7oo8pzEDpBnb0rayWTRoKjSwQm7nDxSleKpjG8Ngbd20CmU6AroQPbt61zXtPDII2y6gg6+f8hX9A+OSkbktZpslPjV1rON0VrjXDKooksGGsfIqDSM97owwbj6q9gyOptTbKrLC8mYkW7rXnSzbeIWM776DfKDrFW3uIs2SQ2yqHJi0Zc0RtzEcdgli9cNphmdpTygkKIid9NRrvUV7GyMJj1B1KtY2do2/A72VxxBS4sTpNsAyNjLdO+tdLBGJI2M4EALlhVGjhqpGtzFrjt1Gh8BxXlyyqkjMVlwZ0mSCdyQANNq8roGMb7swaaG51PqVT4PLJUuFU93eF2gDQW6jmt9q4+lswUU5g0amdNTJrDBMMZBM6cb7WWr2mqXBjInDfW9+SsuXLctdu+uRfgSf5VzXtdV9pUtiGw1+359Vc4TTe7UMbDu7vHz/iy028Kot21uXgXVYfKC+pJJjL7/kO1QY8SkjMoYy4fsSbcLeatWj/AAbot+BVT44d0But5dwYAAUnNGsjaoNRI60WRpswW+ZJ28d1iQW62KiYfBYnDjJaJFvU5cviCTuVnVfbb0q/p8fiyd/fxH3UJ9ExzrtIA5KS+CZj41/ZF+n+I7ajaTtO8aaVXVuLOqbRs0HT6/uikQwti0Zqear8VwxcTadrlwiGkBSPMe/rrsOkV12BYUIY2yvHecNOg5eJ4rmcbxXM50MdsrNxzPy8ut0v4Hg1yzeNsMGsP5nkdtiB0bpParzsXB9iqb3pnZdoNxt4/cWTbxK5a8MsYAUSDtljrPb0rfq0XOwUMZZCGsGp2SVwNmsYvN41tvEbZW1zHb+h9DXNY5SNmpXPJF2/Tj/HguqwipyzCENdldpqNP3RPtvAAMt1n8syu8mRosDTQma5N2JS1MIpY2Eu2NuQ6Lpi7Sygcu8XbPawzWnMq7i456AtOhEwDpWOLYeYw6oJAvYZQLL17LguupuIw11r3halLj5myNDm2IGUQPKAd29as8Fro2QCNjDfieHj6LztGxtLxbNbS/PmmE4nD4RSLFq3bbafKSJ0kgST7TVpNiUDP7tVXdnU1Bu8k+KUOKYpjcNwsxg+IsnVWBAYT22YQKoTVvllD+vy4H7HXorSGENYWEeK6xhrmZVPcA/lXWA3F1zZFiQtterxFERREURFEUXH4y3aUtcYAevX2HWs2Mc82butcsrIxmeUpcU4fdu2zeS2ENtvEtoAJYH65jfMIPeZrCvgjniMTje4sT9PQrbg87mSODxlY7h91t5Vu27+I8VQCVtQO65iJHptXOYHSy00kjJBYi3geqta/MxgYea1/tKvXPDtpbBOuZo3HRf5/arOvlYxoa86Fe4OxhlJelblDAfjcWovICtgC4SQQWM+VSO3WouH0zGvLmHTlwVnicwp4bRnV+i6FzNy+uJtmABdGqttPofQ/loauxoufpKkwv11adCOi5PjML/mG5pcXyFWgazA6VMOV8bpie8Bbb99FXzNfSVEdHE0dkTnDtTccQTewA2PLdbsGMlosPqdtBpudBEVvbKIKYyvOp1PDhyVX7t77iLKZvws0OpNmg3NyfEi61cb5g8C2uHswWA1PSTuTG/ov3rh6TDH18zqqXQE+duQ8tz6Lr67EGU5AAu47DgB1Un+zHaB4jFj0239jXcR4ZRxtsI2+Nr/AFXCSYtXSSH+o7fgbJf45jMRYvW1RzlaJB8wILRqDUCtwmke4DIB1bpxVrh2L1TYyS++p0drsAmvlfmIO7WWIlSBv3iCPSdCOhricdwb3V5LLkc/sevVdJh9aKyESWs7iB9VZc4Yo28MxG/T36fnVbg8Anq2MPH9PyUiaXsonyDgCR4rm/Ldu/4yjDhmk+ZdSpHWY2PtrX1Zndd3f3xXDSWkb/V168f/AB5ronDsis/i6sdyVnUb6dNNp+alOY4NBaq5krC4iQWA2BF/HzP1S3zLbu3/AO5sr5dGuHMANNl++p7bVrmu85G623W+mDIm9s42J28Of4Sne4VesYq0XtlfOhB33I1qtr2nsJLjSx+iuMPcDNGGnW408+RXWsao/DAM4SVEEmNfTr9q+aUT3srA9jSSDwXZkjMbhV3LGAYXbl1mVgVCqQ+aNFzDuBIn5qfjVX2kbIrOBG9xZHO0AC28VvZcS0mA1pY9QC0j71pgaXUAyf5G/mBZb4G5m6BRkdrpNuyjXGPQD8yeg9TFZU9FLI4ZQt0pbG3NI4BS8VwLEi5YtvbjxXgsvmCiVJ1Go8qn3NW0WFyRyNzbafpCrzWQua9zT6rqCJAAHTSujXPrKiIoiKIiiIoig8QwdpiLlwA+HqCenWY+K2MkeO63itEsMTiHyDZUHC7tzE4gXQIt29BGYeUhoGuh6Ex3XtrLma2GMs4lQIHvqJhINh5aff8A1yV5w3gtmw117S5TdILfE7DpudKgK7kmfIAHHZJfPwd7wNt8oACyZAJBYmD9JiRVJissQIa9uZXGFOY1pzhb/wBlwb/FF2zOXUf+IBiPSSak4aY+zIjFuiwxojMzLtb7p9FWSpUj/tC4AGX8SghljxB0Ze57Ed/6UO1r2VjQujkIhmAI1tfhca+RG4SXhbLG3nIhV8iD16/aq/E633iWKiad7XtyJXsNGzDmzTf3HM7XXQDQeZ1Ku8Zw+0cMrBFziQZYE9gcp1BJ1rqA0NcYwO6BpouGdK4sE+bvE3d3uvLqjAqhVS0nbOI2XuD39q3OL7aeXiozWR3N+B18FCxPD08YC6ASvXqACCY+DNYlrZO9bhos2OfE0svax18CAonGOCLYbx7OVkLQWUgkT0bSRI/SodVTR1MLonN139FZUFTJT1TJM92XsbHgeY+al45Lt+yHeGSAYj4Y+3vXz6knp6OrIbrr8rjT6ru5Ig+N7GnUgj1Gn2UnAFEIygBYMR5dSIEkdK+n2DmXbsbei+XlzmS2kvcXGvPx5KPx3iGXxrjFYB8zDUeynqxFay8MZYcP31W9sTpZrv1vt+f+vM8eCjY+yzYVrtglQi5w3cE9DGvr60kcA0ZSvIWuMhDxpsb89hbw28FQ8ovfxl4tcYskjzEayPX0H8q5jHsT7CnMIPxcP3n9F1GFYe0y+8uGrdvH+E6Y5jmvEW2dgPDt5crC3oJYjfMJmI7VSYTVUtPTgOdZztddFevjLy3UW49VgmJh5tKylkto2dSsOZzGDAJgSOkmt+JCnrXRhrgdybHWw4eu/ReRMdG1wdtfTwWF6Lv+cr+VGcZhkdYMfu7hugidDvUSWnFKQIHaPIBG4N+V9bjnspLXOZfKR9lZcV5qSzbS3hB4Q/fY24IG2gO7E9avayV1OwNjGp+yhx0bnvzTm/ndTeR+MYi7euW7rF0CBgWAzLJ0BI7jpWrD6iSW+Y36rCvp442gt0JTxVoqtFERREURFEXhoiWuP3DfujCaqpGZmG5ENBAj6QQJM7wKmU47Nhm48FW1RM0op9hx/enNXuCwq20VEEKogVFe8vcXHip0UbY2BreCyx2bw3ykK2UwTsDG9YHZbW2uLrnP/Uy6LdQooHlMaMO+p39ia5GuoXVr88EgdbgTYj13+S6JlGWju6q05a4ir4sC2GIKHMcpAG2523qZg1DVUzz2osCOY+yi1zLRd463TwK6NUyi8SxCpbYsJG0d50j5rw2tqsmNJdouZ8duNbw0+GA1onydPLr+grjqJvu+LAX2cN/FW1SwSUsjf8mlLKc4IfrtupiJADD8ta+mCoA+JpXz40JdbK8eYsmHh2IBQOAJOmVgZHUGP5GtjD2jQtEzexkN7H93XmMuNBulWcoczab9x817J3GgjhwWMF5Hlrv7tz14fjzSxj+ZfFyW7dtvPcAidJOmw3iaiVFYIozIRsFYUmHdrKI825GgC6HgyluwgcgLkjU7z+u9fHZQ+SZzgNbr6GRmcQ1K3HbLhWGFugA/xAyPYkfnrXXYVjs0EfYzDu9LXHhr+8FWV2CR1L+2y2f8j1PVVHHcG72cNYtocqDNcJb6n7mT81f/APL0eUHtPkVUf8TWZnHINdL3FrfthZWXB+G4lrAssSLQJMA6d9/p012mq6p9p4omlsA73M9el7+qkMwDM8OqH6ad1vG3X68Vf8KNrDILarlPuAO+h/5JrkquOSeUl7x1Oq6MRGwDRoNgt+EwYcFlbVmLMCJIM/SewiAe4962sxR0DeydG0ju+g/J1Wl8Wt9VA4njVwq3BdysXM+Y+UKNFHeZnQVLpqZ2IyCWK0bW723udTbyWccYa0uc6wHErV+z11x2JciRbslXMDKHaTAjeBE6ya6dlDFEQdXO5u1P4HkFEmxCFzXRwi/U/ZPfNfB/xGRcghZbxM2Ur5Wgd9Wg/BrKaFko7wUSnmMVyD5KZy5hLSWENlMgcBjrJJjq3X3rKKJkbbMFgtcz3uec5urati1IoiKIiiIoiKIqzit17bK6WRcABDQfOASPp7jTat0TWuGUut9FFqHSMIcxmb6+SWOYeZXt3g3mVLSoSmxZ36N7KDVZV1PYysjGt738B/KvaKjE8IOxdffgAo/H+ahfDYZZt51gmZJMA5e0QdepqJVYiBDniFwpNLhzmESu1sUocI4VfxGJt4bXw1Oa4dwqjsehOwH9K00kMM7u0aFcVdTHBCZNidAF263bAEAACr6y4tZ0RV3GTCK0FgrqxAE6A6mPTevCtkW9uaR+Z8Vba61tfMt3zg7axDLBG5A/MVzOK0xZUCpabbet9/oreiB7OzuGnkkXl/gQ/EsLulu3rPffKR30E+9dnQVAqohI3lqOvJcZiMBpJCwm19j05jrwHVSLPM+fFuGgW2hUbaWXQE9p2HsKlxSgP12KhT014hY3ePpytzH5XSMTftphyocMHTZSCxbckwJGu5PQVqY17pQSNj+hb5JImU+UOvccLXvz9d+i5yeDomJ8UfSqkx/Cx0n0GWTrtVL7RSiNggZu7W3S+3mdlc+zTXSl07x8Ol+Ztv4gbqPjeKDFpiBLpcRcyBTAZBuNNRHavcOweKnZd7bv3N9vTnzStxWR7rQmzNtN78yeR4KVewvhYLxkJFwWg8zPQfcelW89PFLTFrmgi3LiqenqZoqu4cb32ubEJj5M4p+IsBoExt2MkEewO3oa+XYtSGmnLfn04H0XcxyNljbKOP1W7ibO7ZA0EkrHQAdSOvf1kV5G1kcbX2vx677fvUqRGBYnilKxY8O5ca6SbiqRr1YkAaduvtXVTtbUwwx0o7rjuOAG91W080lO+SWY3t8/BSeXOKZHPimchmRuQZEesEgxUXFsJOZradpObS2+o4+a9pa/tInumIFtbnl+6Kp/aTjxcZSplSRHso/qTVpgNI+mpsjxZ13X9bfZa8VlHubMp+I38rJ4/YJgsuFv3T/3L2UeyKP5k1ZSnvKqgFmLp1xAQQQCCIIPUVrW5FtAoAAAA0AGkUS91lREURFERREURQ+IYh1KBEzlmg9AuhMn0rNjWuvc2stMsjmkZRe5VXirV4KXvX1tqpB8uikaaGYO/rW5pjNmsbclRXtlAL5XgAcvoknm0PfunwrTl7ypdRIgnLmVt+0g1S19K/3lhGujgfkfsurwarjMDZXGw136rV/0djMTcVsn4ZSBmZyC0j+FVO/vFRaLD3xsLJNlOOKwQsLQc9/JdG5f4HbwlvIkknV3bVnPcx+lW0UTYhlaLLnqmqkqH5n+Q5KbhcbbuZsjq2U5WgzB7VsDgdlpc0t3W/MK9WKo7/NWHSSWOUfvZTHbQ1rMrAMx2UgUsjtANUcfwSuqXlAJTXb90xJ+NDVbjFKaimOTca+PRZ0kpjeWnYpO4zwfOGNskZlIOWJE9VnT4+1cxhuLTUhNjvvyPQ/YqdPTw1LQyUXtseIK59i+V7qkqMrDbU5T8hq7KD2gpZG98EHoLj5KkkwKcOvE4EeNimDl+3iVXI0NpClSWaD0MaEepNey+08MTbMGblm0HnxK1/8AxovdnkeGf5Zdb/g/LirXivCyuGcMfM+jHeAQfuf9u1cpBiDqrEGyyniLnzHyHBX/AGLI6d0MLbANNh5c+ZSzg7uDF3w8OrXTkJNx9iI1HqCYGm9fSGlt7WuVxLg/fNlGmgtfzPTfdW3MLLYwy+Kue2wAKBokdRptW6RwEeXjsosDXGfPfTccd1M5AwqLaZrYdbbGVDkFhm1ifYA/NfMvaSZr6qzeFl3lCxzKZofa+p0WnjGERyJcW0XMSxnUjqOsntW2iqxCTljzlwbp1UqeF8kbe9ltyVMrFhCw8P5RckkqQdWE7f7V0MNHNIREQWkgklhsGngPuVWVGJxQwkkg2Ol9c37zVkeHrDMQA0T5dAI6D0roabDYqePLck7lxOun7suQq8ZqKmS+gGoDbaa6eZ6pC5pvTdC9EUD5PmP61HabkuXRYmOz7On/AMGgeZXf/wBmGB8HhmFWILJ4h93Jb+dRXG7ivGCzQE014skURFERREURFERRF4aIqXFXGu4kWo/u1WXBUMrzsPQjepDQGxZ+J2UF7nST9n/aBr1VslhREAaCBpsO3tUc6qcNBbgtkUReMKIuWcQ4lcsYh8MIFtEVHKyGZQWZdZEEAwfmoUkMzonNi0dsD+9Ff09K2ZnanfdbLGPvJft3EnKqMTbdxDTEHQzA13rGjjqowfenA7WsvJIqctLHEA39FU8Wcm22ZiZ8xtFCo3GgkaKvTWobffnyZJGWZffSwA81JjgtYgbcV1LgXF7WJtB7M5PpgqViOkH9auWua64B20XOzwvhdlfulDGcMY4q9dt6WrDBWESR5cx/8PNVJiVB/wDXeIWXJNzz8vwrSGdrY2tfudvWyrMbxVrt22tgysdQACQfXcR0FUsWHsgpnyVGh0tY39bbKW1g1zKw45dKIuURLagHLp8VWUjc7zf13XkTQXKv4a3iMUOYKVM6zqNQROxBqROMjc/Hw+S2yad4KsHLv4e89yPKw+ARJAHaTGh6102Ge0Xda1zS9wsBbf8AmyoK7B2Th3Yuy5txa/os8TwVsVcQMZtp6HKTuST26QPWs8S9pi5lmMynrv8AvitdDgMdN3pHZtdtvD5pnS7asKFzAAD3PvA/59q45tPUVTszWE9bfdXZuTdUvGlDAFFGS5IOdYAIJk77np7Vf4Jh7pqrsZX5HMtsdfAfdQcSxB1HATkzX8x59FGwuGW2IHya+mRxiNtgvm807535neg+wXmLJNto2jVvcxA9ap6/F4mSCmiIL3G2nDn52XR4FgUs0rZpgQ0EEA6E26clRcv/ALPcRxC8915sYcsfOw8ziSPIp6f6jp71j2gaNFZ1be2qXyO5rveDw4toiLsqhR7ARWhFuoiKIiiIoiKIiiIoi8NEVZgsIyYi8+VctzKc0mZAjUf0ra94dG0X1CixxubK820KtBWpSkUReGiLknNOHuLjsQzIwRoYNGmUACQevtvXpmjjyh3E2Hiunw+eMU7RmF/5WAtq4lCXXKFMtljXUmQRB+dq8N84sBr+/RRqyCRz7+gH55KHxa9GYBg2VTGs76/rWV8seu4GysqZoZHa2qkYIYkXLcYa94eHYAG2TDBMp+CY17qY0qkw22TNH3sxuTyJt9FClbFbV4u4ceqbsDiBdvXAhItY7DllJ3V1BRx9iPtVyQq2VhZGM28Zt5bhYcO5PuZ81wqgU5gUJckwB+8IC9Y3+1QpaGOVjmOFs25G68NaGju6+KjczcAvKcwZntgEnKAMsR0mdfSq7/io6doEcZfzN7FSKatYb59FW8D4Vfa6PDkAEhmZTA0UkSV6/wA6xOGtmvHJE5nUm4W2SthLMzXB3gmXG8AxDjKptrqCSZbYg7aVqocCfTTNlLwbbaKM2uYDstV/lW74DL42ZgCVygrOhgb/APNKlNwdjJzPuddCNLp7+0uHdS9heXbj3DajK8GSWAiI1hZn6u9bRT172tcXNaL7DdbnYlA15YASQLp3Xlq2FChmAjUaMJ6/UCd/Wsp8Ip5pe1Nw7mDZQPfH8bKu4tyxZtpngtDCQcoBBMdAO9bxSBg+N5/7OJ+S8ie0v+Fo62WPK3C7LeMr21Ypc0B1gEAjQ6bzXsNNCDnDRfnZbquaUWs42ITeFipir17REURFERREURFERREURFERREURFERREv8AHeB3b2Jw11b2S3ZMskHzfYxqNNQfSsHMu4HkpUM7I4nsLbk8VPxHBMPc+uyhn/SB+lZrUyolZ8LiPNJuJ5YR8Y+GXDvbwzJnN1STLwRoWBGxjL6TUV0AdUCY/wCJCsW1jhF2pdd17WPL94q447hHsWLdu14pts/9+6DNcyxBIgddBIGlZ09OynZ2cY0WiB7ZZC59rja+gutvB8LnuWnWy1mxYQrbDiGYtEmNwAB11JJrcsJn5WuBcHOcbmyZRXqhqr5lxKW8PcLsqggCWIA1IHWvRuvQ1zrhouddvBRuTXDWCykNmuOZBnrEe8Ctk7g59xstFPG6OINeCD18Sr2K1Lcg0RLPAMSl3FXnUzppoepj/wBR96xbPG9oaxwPE/T7I6F7HlzhbYff7pmNZIlDmDiF58SbCqfCUKTlEl2OvSTlGm0T30rS9zicoU2CNoZnO6sOWeH3bbXXuKFzxAmTpO8adayjaRusKmVjw0N4JgrYoqKIiiIoiKIiiIoiKIiiIoiKIiiIoiKIvJoiJoiJoiJoi9oiKIqTmLlu1jPC8VnAttmCqQATEeYFTNYPbnYW3tfkt8FQ6Ekt4rPlvl61g1uJaLkO5uHOQYJCgxAGmlesblaG8knqHTEF3BXFZLQo2Ow3i22tlmUMIJUwRPY0WTH5HB1r25qr4DyzawrFrb3GJXKc5B0+FFa2RtZew31UierfOLOAV5NbFFRFERRF7RETREURFERREURFERREURFERREURFEVTzNxQ4eznGXMWCrm2k/I6Vup4u1eGqLWTmGIvAuUu2ecroBzW0Y9CCV/LWpzsPbfuuVSzGnAd5mvRQsbztiERni1oCYynXsPqrL3CO25WLcXmc7QC3ms7fO191VgtpMwBykFiPnMP0rxtAziSkuMS5iGtFvNTMFzmyt/iAoSQC6gjLOkkEnTua1y0IAuwrdS4sXuDZRa/EJ0DVXK8Sg/NlzO2UW2QMR1mASNwYnTtXP1GNPimLMlwFiDdY3ua7p+lEUest/MVpkx5xNo2eq914o4HznnuXkvZQLYGVkBlidxlk/erGmxG8PaT2atYk7xatvEOaXLDwQAsa51kkydobaKhVWOAEdhqONwVs1W3lLmG5ibuIR1XLaywygiSZkEEntvVpQVMk8eZ41WDHkuI5KfzHxg4dVyhSzE/VsANzSurPdow4C5PBWFHS9u43vYKhXmy/2tkex/XNVKMdlDu8wW81ZHC4tgTf8AeiZ+DcWTEIWXQgwy9VMT/uK6CmqGzxiRqqammdA/K7yKz4tijbSVjMSAJ133/Ka04jVGlp3SjcbLGniEj7HZU/8AbN6f3Msa6Ea9Otc1H7SzD42A+Fx9yp/uUVtzdevzKbZTxVEMwWVnc+lWFDj3byZHMt1usTh2e+Q7C+qZBXRqsXtERREURFERREURFERREURFES3z5c/w4QgEO4BkToJb+VTKJmaXwVdikuSDTjoudjxHvMqFUS1b8Ryw+roFHqdhFWj5MthbdUEEAkjc4nZbkw1h8Vh1v2xcW4/hESR9WxkEHQ/rWFTmEZLTYhbcOsZLOGhU3jfCcLZulDhFR2ZvDL3XaUAADKquMus6HtUenL5Rq7QKbXFkGzN1UYyzdvMuFsozPcG/QLIBJPp1NTJHtjFyq2kgdK+4TJf4tjLbpYtC7mV0tibUplBUE5sv0ka79a4hz6x1UTsy/RdRmLWho3VbxfF5Vu3lUZ3adBGpgCY7CKoJCauss7a6zccrCQNVm2EYI1u8yu0QxXaSASPcExI7VhWxNp6kCLhb15L1oJZZyi8DyG2GRAmbcCdSIE6mYJBPzWeKOJmAIsLBYwWy3CMJw9myNevupa4Q6pp4aDYjynMT2FWEDcPyC5HW+6wDXk6kqx4fihh1YYN711Wdjcfw5bOABlIy6QNR/wDapMpmDG+5/DxP+1cYTTU8jXlxF78TZWGKxSX8Iq4sTiQpKyjDKT9IbKV6RIkVumrIGNDJz3vAqxjjkhqCab/8/EcNyL38lUuqD/LthBAkLJk9TqTv2rnq2pZUSDILAft1OaXnR7r+PLkt/LWKuWxfueYFnClUGdlAGkgTEzv6VYg1EdKBSG5v0+61V0cchZGbaA76DwVvh8fdur/eyIdigZcrZdAJEDrmqvxWpm92ZHMe8SSf3x+iidjFG7+nyF7c1GxeA8S4mdnFkDzKhgk/0qDh01Mx1p9ua3NlLGHIBm67LcmDwa38OoF4E3BlzPmUka6gkn5roqSWglmHY3utLpKt0LyS3bXSx+yelrolQr2iIoiKIiiIoiKIiiIoiKIiiKt49wsYi1knKwMq28H+nStsMpjdmCj1VO2eMsK5zjuHYm0xBwl1yNmtgOp7QRqPmrdtVE4XBXOPw2dptbRTuU+V8RcxCYnFJ4SWtbdskSW7kDaPX0qLVVTS3IxWVBQOjdmcmfnWzaawBcvWrDZh4b3AIzDWBP8ALWolM5zX3aCVOq2MkjyuNr8Uv8l8GBxXj/jLN820K5bPTN1Ou1SaqcuZlLSPFRaKkZG67XXXQoqvVqkXj/ArtolrVo3rZP0rGZfTKfqHtrXN1uDOdJ2kJ34LA3HC4VA3D8bf/urWGuWg2jXLoyBR16/pJrXTYO8PDpFqc57u60eadRylbGGtWVYq9tYFwAancyDoQT0+1Xk9DFMwNeNuK2BlhYJNxNl1YqMbgJBglnKmR3GsH5qnODwA/F81qMh2uE78lcEOFw+RmV3dzcZl2MxET6AVfQR9mzKtsTMrdVTcw8AuC4944m1btsZm4sQT0mYqtqsLjlkMr3broaKuYWNi7NxI5Kos8NLsFXHYRmYwANST6CaijCIDoHX81NdUZWkuheB+9E3cpcvthRdNxld7jAyojQDbX1mrmlpxA3KFTYjWtqS0NBAHNYcf4ZeLtdS9bRMvm8RZywO87darsRwplTJ2rnbBZUdTG1ojcwk30sd1SYXD21tgDiFrxMx3Kspk6QJzD71DdhVG9ou8ZuhU58sheT2By+YP4Vtwvlu4uIS9euo+QHKFXLqRE71OocKbTOzAqHUV7HQmKNpF97lNIq4VUvaIiiIoiKIiiIoiKIiiIoiKIiiIoiKIq3i/BLGJCi/bFwKZAJIgn2IrNkjmHumy1yRMf8Qujg3A7GFzeBbFvNGaCTMbbk96Pkc/4ikcTGfCLKyrBbEURFEXhFES+eS8CWzfh1mZmW33/irV2LL3stfZMveyYAK2rYoPFeG276ZLihxuA0xPQ6Vi5ocLFbYJ3wvzsNj0VNyzyfawwDOFuXgxIuQRAIAgCff71qipwwa7qdXYpJUHK27W22umcVvVYtOLwy3EZHGZWEEHqKxc0OFjssmPcxwc02IS5wnk21buO9wK8tKCCAkGe+vSoUVFGxxc4X5dFZVGKSyMDWkjn1TSKnqrXtERREURFERREURf/9k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6" descr="data:image/jpeg;base64,/9j/4AAQSkZJRgABAQAAAQABAAD/2wCEAAkGBxQTEhQUExQWFRQXFx8ZGRgYGBwYIRoeHhwXHB4fHh0cHSggIB4nHx0fIjEhJS0rLi8vHiAzODMtNygtLisBCgoKDg0OGxAQGywkICQ3LzcvLCwsLCw3NzQ0LCw0NCw0LCwsLCw0LCwsLCwsLCwvLCwsNCwsLCwsLCwsLCwsLP/AABEIAKYA3gMBEQACEQEDEQH/xAAbAAACAgMBAAAAAAAAAAAAAAAABgQFAgMHAf/EAD0QAAIBAgQEBQIDBQcEAwAAAAECEQADBBIhMQUGQVETImFxgTKRFKGxB0JSwdEVIyQzYuHwFkOCwjRysv/EABsBAQACAwEBAAAAAAAAAAAAAAAEBQIDBgEH/8QAOREAAQMCBAMFCAEEAgIDAAAAAQACAwQRBRIhMUFRYRMicYGRBhQyobHB0fDhI0JS8RVygqIWJDP/2gAMAwEAAhEDEQA/AO40RFERREURR8VjbdvLndVzHKJMST0FZNY53wi61vlYy2Y2ut81itij43GLbALHcwP+eg19hWTGF50WuSVsYu5bLeIViQGBKxIB2nUVhcXstltLrJLgMwQYMH0Neos6IiiIoiKItV7EImrMq+5j9a8LgNSvQ0nZZWbysJUhh3BmgIIuEIINitOPwa3UKOJB/I9D8V45oO68BslIcNvYdTcAGecqk7LO7dfYT3FR8pjBcpBcHkNWjC8SS8wXElluJpKj/M9I79ARTM14726OBZq3ZPOHQBQFEADQdqkhR1sr1EURFERREURFERREURVPGuBriSud3AWYCkRrGuo30rfDOYr2AUSrpG1IAcSLclbVoUtFERREURLfNGHJa28IROUErJBbQzrBUjpptvWBrH0xbpdriAdbbnQ+SwfSMqGng4XIO48CFGwnGbn4e7bcj8RbU6KddCBH05Q2oECdxVk+BvaNc0d0qsjqniFzXnvjl+7r3E2WdsIWzXLJAz9ZYnSZ3E+giD7V4x7WiS2juCSMe90RNy3S/it44lbW/duk+UKLYj98jUx3ifjSueNQxsz5XHugBvibkm3O2y6HsiYwwb7+SsOB22/vLrjKbrZsvYAACfX/AGqVTh5Be8Wub25D91K1TEaNHBWtSVpRREUReNtRFyLjXEbjX7ga8RlcrKqdgT16ew0pBhMEn9SoGcnmNAOQG35VfV4hI15jisAOo3+aeuQQfwsls+a4xzd9h/KPihp4oHFkIAb0Uunlkkia6Tf+fAJkotq04rDi4jIZhhBgxv60RUH/AEqPFttn8iMCogyAIIEzrqPzrSIQHXC29qS2xTIK3LUvaIiiIoiKIiiIoiKIiiIoiKIiiIoiKIk/i/FHVLaX7bArcBzASHyknT1IG1VtQ+R9m5Do5vUEA/jXWynwxAuOU7hV17iN++5eyosIxkOwl20iY/dkdvTWtNZ7QQQf0298jkdPX8LdDh1NEc0gzO48lHxdrFKjEYsnQyGED9TVa32kEpyPi0PJ2uqmNjgJt2YTDyfww+El2+gFw7CICgbadzv81fQUsbT2gGtha/Acvyqqql7xYw6Kx4nx23ZYW4a5dIkW7YzNHc9h6mpZNlEAUVOaAGVb9i7YzEAM4BWTsCwMA1h2mmun+9vFelvBMArYsUE0RIPMfO5Ja3hgI2Nw9ehyAf8A6/KpUVKXC7vRV1RiLIyWs1PPl+fl4pUwuCN4gWVPiEwV3+Z6DrPvU172xtvt0VXHDJUPynW+uba3j+PNdc4JgBYsJaGuUanudyfvVU52Ykro2NDWho2CnVisl4xoiq8DxjPde0yG2wEgMYJ3nTtsZE71vkhytDgbqLFU55Cwi1llxLiJS5ZRQCbjQR6dTPT8+1eRxZmuceCTTlj2MG5PyU97oUSSAO509K02vspJIAuVnNF6vaIiiIoiKIiiIoiKIiiIoiKIiiKDxLAC6oB0KnMvUSO46j0rB7Mwss43lh0SZxzEuGO1sagwZkjQmTsPSuLxGljjm7o1P1/lXlGwPZcqLyvilvYxLZuZ1CM+UnN5gRB+KsMIox2md7LEbaLOvZ2dPmGlzZNvFeasNZDg3VNxQfIDJLDp966VzrC6pWUkzgCG6KDyhi7HhPcN1WvMPEvN1HpqPpGwrxjeJ3PS3yXk0EkerwQP3iqvm7jj3U8FUyW21LH69DI8v7oPrSrhqWxB0Dcx6cFDgrKbtC2U25X0B/eHNX3LHHzfBS4AtwCdNmHfXUHuPWtxhljY0yCxO468lhDVxTucIjoD6jn4fhe85Y8pYKBHZroKDIJjvPaRNaXzxQ9+U2bxupkdO+YODHBptpdc9GAuR/8AFMfArI+0mGjS4/fJQh7OVHGpHo4/wnbkCQj2/B8PKZZi0lmMntsBHWtcdZFVXfEbjz+6nvohSxtbmB8BbzTYK2rSvaIvDRFRcctfTftsZQiQgnPB0BIBIjX4mpFO4HuHioVXGRaQbjhbf7rDH4lDdwlyQVMkeWTqIEHpqQI9qyYxwY9vELCWRrpIn30PRYcZZr2Jt2AYUDM8NBHxBnTTX+Kelew2ZEZDvwWNSXSzthG25/f3dMNtYAHaol1YgWFlnReooiKIomOx62lljrBIHUwJgesVmxhedAtUsrYxcr3h2NW9bFxDKmY+CQfzFJIzG7K5IZWysD27KVWC2ooiKIiiIoiKIvDRFzL9oGCdr+Uagw4HSDoxPyKqK4sid2jl0eESsbHc77Kq4IEwmLw91rgnNkaSAAr6TG8AxrUSgrXyTfD3eamVxdUwPby1HkpIxlkZ8/hZjcfNMk/U28Cs6qKV8zrNv5FcxU000kndYSLC2h5KLy/fKJcbyg3LojNooVPNr6SVEehq8omiGPNIDZo4LPGBJlhpWGzjz6DX/StrdotmNyHuNJJnNG8hdZ2AgGN653EcSq2t+IgHkbW10F/DclbYqGmFjkBPEkak+d1lwZ/BxdqTAnWdAAcyka9JFXuD1z6uhcJNSwix6G3zVJV0rKbEGOjFhIDcdQmzmXF2jZYi4udAWWGB12gjqD2rXUwU9UBBK7cjiL3U8Pkha6Ro2BPpqknE8WvCNUEmD5dfiTUWb2UpIJI7vcQ51uAUKmx2WojlIYAWNJGpKbuWuI2ksITmzuoZ2ykyfgVmypw+lJhY4NsbWVjknma17uICubfF7B/7ij38v61KZWU7/heD5hYGGQbhROJcxW7TQAbkDMxSCFUmJJreHA7LKOnc/p4quxXFbjYm2LdweC6KMuXrc8UZp3kFBp70N7ra2FoiOYd4X+VvyqjHcFAd1DXLTQJAaQw6GD9Qrmq3Fq2iqDcAt4afcKdFIyWLK9ocONwt+G4njLAAi3iEGwjI0enSt8HtHBIf6oLD6j8rF1FTO+EFvzCmcF4zh3xLM2e1fuDLkuD2gA/Gnua6COqbNCBGQQOIVZJhToZHTjUHiE30WpacVdyozfwgn7CaL1ozEBJPKvNt29dAvRluNC6REyV+DEQe4r0g2uritw5sUeZnBWlziGKuibSKFIfUakFSQBJIg6dutTGxwtPfOq5J01TILxtFtfkeqkWOXFZzcvMz5jmyMdAehPcgeXtWBqiG5WC3VbGULXOzyEm/A/u42V8igCAIHaoqngW2WVF6iiIoiKIiiIoi8NES5zpYbwfEQCQCpPZWjX4IBqHWwCWPVTsPeBKGk7rlVrhDXgc5ygyCTqSR1Hz1qjmrWQdxguuudUNZowJy4bzGtqzGIw4u3LZCh4Xz6SCSR9Xf4q9oag1MWcDouaq6cNnysfYEFx30A3/haMRiTiL6s2W1tAUZguWWAiNSTV3PF2FK7mbLjqSqFXXsdawaDbVWmOtB1usxDQVYMBlygbhWMawK59zWH4xcLq9dmpPvMz22ZjmLQontOgq6gpoaGieYxYHvHz/Flz0Mz6vGIw7Zh4cm3PzKYsZd8hw9tXdwoByAHLtE9J02r59hOH1M8zasWABuL8Te/DWy6Sqmjylj9Qd/NVOGwTXcwd1t5Pr8pzDrMEx86iujxrG54sjHRWcDdpBuLjy36Kqw7CqeMvcxxcHAtINtj1G6scGt24ot4d1tASqZ1LFiFzanYTP69qp6XCRVOM851cSf3oruWRsAsBf7LC7evWssuX3Dhh9JWAwI/h/1A1lWYFG1hfHw9UhqGyHK4W6hQMaoZ2MZZOcE65pAAWNomZPWIrZRB3YMAd3RoRcDLqbuvvrpbRSQDsrrhGFygPLK2fONeoBAJB02J09ar6rHJ2VDjC7u8AQsJmB2hXvMXF7gNsMyiJIfLGu2U6x6xpV1hUsGMsfDV2B4WNj4hUeIGejYJKZubXUb6eX1Wjg3FDeYh3t2lABzZWaSdhvAMa69xUKbAKOJ7Q6bfUA224KZT1csoceyPdNr342F7aXsDpdNOG4VZXLfe94gtywY5cq6b6D+dWtFhdPTHPGSfNa5KmR4yWtda8bzxhEH+YC8jybNB/egxpGtWMkgjbmKxbRTOOypOFYXE40ljcu2rLA5y2z66C2vQRGuvzWSnSOhpgBZrnfTxPHwWfDuTLtnFLcNwNZV84YmCABIBERM9e1Zlwss5sUZLTlmWziLJywHEbV6fCcNl3jpWpsjX3ym9lTOiczcWUys1iiiIoiKIiiKJxLHiyoZlZgTHlUsfyrZHGXmw+a0zTCJtyD5C60YPjdm4WCuAR/EQp+x1r18EjLXCwiq4pL2P2WX9rLmZQrErvAnef6VFfK1hs5TRE4tDhbVVPEebEV/DtiWAOYsCIiNMuhJ19BUWqxCOBt91Lhw+R7cx2SbiOcb92zdJbSQsABRBmdIJ29e9RX10natZzBVwzComPaOahNjZu2kAIUouzehJ3HpFVbuyfG6V7NQSpLIS2MkHisuK3FXwpJyli+sE6kATGnSuqwtrIoYtLDf1XO1DJp46sxausGj7/JYPcuC5mB8gGkb5wQZ7wJGu1WFbXwxSOZK6zbep5Dqubw7DXPpWTRMJkLgQ6+gb1HXUK845xRr1lQABmbKxDZgNJIqiwiojq6oR2Iyi+oVzjDnUtM4jc6eu6rMJZzX7KdFOc+y7fnU/wBqaoQ0Lm8XaeqrfZeC75Z+QyjxO/oFMbEXfwzWrQUG8zZrniAEyY8mxnprVLHilLFGIRmGUC/dOmnRdDHARN2jxe2tvyouKdVF0WgQLVkWyGYFp0MNB166+tRsRqoKhsLG3te97cNt1tp4pWyulf8A3XOnNXPBsZbQWH0uHwoZgRuoP06Q0CfNMHXrXQBoabBQnEuabqv5ixnkBjz3CQFYHXOdtNiNDBjQVrmeGRlx4Ar2Jt5LdQt54glmwM8EqubXYAkkSentvXACmfPNZvE28fBWz7Xc8mwG5StxDnS5kFy0pdCxWZ8MAjpEE/c10tN7LktvIQP/AGP2Cq5cYgY7Kxpd1U6zxu/lHiKIIBKmH39CPMPmpknsgMl4n69Rb5gqC32kh7QtkjIA4g3+VlecDxdm6vkVVYTKjaRv87aHWuQxGlqKaQsmJ0/d/wBCv4phLGJI3Xadio3MlxnQphiPGDAldg4E6djtt6VY4OZaR4mmDhGRvw12JHLrZbGhua70vcE4e/im9jEIuNlt2h1BzDMco/0SPk10j8UpJSWNNwNSbacFlMLNDY9hf6Ls39o2ggYMCDoAupMdI9Pyqax7XtDmm4K57s3k2tql7ivN1hy+HAZnYZMsTmkbKBOYwfYdaztdToqCUASEgDnyRylhrWGuPbLgX7kMbXRBEhVPWBqde9aQY2vLRoSvKyR8wDwO6NL/AJTfW5V6KIiiIoiKIiiKsx3DLEO7oo8pzEDpBnb0rayWTRoKjSwQm7nDxSleKpjG8Ngbd20CmU6AroQPbt61zXtPDII2y6gg6+f8hX9A+OSkbktZpslPjV1rON0VrjXDKooksGGsfIqDSM97owwbj6q9gyOptTbKrLC8mYkW7rXnSzbeIWM776DfKDrFW3uIs2SQ2yqHJi0Zc0RtzEcdgli9cNphmdpTygkKIid9NRrvUV7GyMJj1B1KtY2do2/A72VxxBS4sTpNsAyNjLdO+tdLBGJI2M4EALlhVGjhqpGtzFrjt1Gh8BxXlyyqkjMVlwZ0mSCdyQANNq8roGMb7swaaG51PqVT4PLJUuFU93eF2gDQW6jmt9q4+lswUU5g0amdNTJrDBMMZBM6cb7WWr2mqXBjInDfW9+SsuXLctdu+uRfgSf5VzXtdV9pUtiGw1+359Vc4TTe7UMbDu7vHz/iy028Kot21uXgXVYfKC+pJJjL7/kO1QY8SkjMoYy4fsSbcLeatWj/AAbot+BVT44d0But5dwYAAUnNGsjaoNRI60WRpswW+ZJ28d1iQW62KiYfBYnDjJaJFvU5cviCTuVnVfbb0q/p8fiyd/fxH3UJ9ExzrtIA5KS+CZj41/ZF+n+I7ajaTtO8aaVXVuLOqbRs0HT6/uikQwti0Zqear8VwxcTadrlwiGkBSPMe/rrsOkV12BYUIY2yvHecNOg5eJ4rmcbxXM50MdsrNxzPy8ut0v4Hg1yzeNsMGsP5nkdtiB0bpParzsXB9iqb3pnZdoNxt4/cWTbxK5a8MsYAUSDtljrPb0rfq0XOwUMZZCGsGp2SVwNmsYvN41tvEbZW1zHb+h9DXNY5SNmpXPJF2/Tj/HguqwipyzCENdldpqNP3RPtvAAMt1n8syu8mRosDTQma5N2JS1MIpY2Eu2NuQ6Lpi7Sygcu8XbPawzWnMq7i456AtOhEwDpWOLYeYw6oJAvYZQLL17LguupuIw11r3halLj5myNDm2IGUQPKAd29as8Fro2QCNjDfieHj6LztGxtLxbNbS/PmmE4nD4RSLFq3bbafKSJ0kgST7TVpNiUDP7tVXdnU1Bu8k+KUOKYpjcNwsxg+IsnVWBAYT22YQKoTVvllD+vy4H7HXorSGENYWEeK6xhrmZVPcA/lXWA3F1zZFiQtterxFERREURFEUXH4y3aUtcYAevX2HWs2Mc82butcsrIxmeUpcU4fdu2zeS2ENtvEtoAJYH65jfMIPeZrCvgjniMTje4sT9PQrbg87mSODxlY7h91t5Vu27+I8VQCVtQO65iJHptXOYHSy00kjJBYi3geqta/MxgYea1/tKvXPDtpbBOuZo3HRf5/arOvlYxoa86Fe4OxhlJelblDAfjcWovICtgC4SQQWM+VSO3WouH0zGvLmHTlwVnicwp4bRnV+i6FzNy+uJtmABdGqttPofQ/loauxoufpKkwv11adCOi5PjML/mG5pcXyFWgazA6VMOV8bpie8Bbb99FXzNfSVEdHE0dkTnDtTccQTewA2PLdbsGMlosPqdtBpudBEVvbKIKYyvOp1PDhyVX7t77iLKZvws0OpNmg3NyfEi61cb5g8C2uHswWA1PSTuTG/ov3rh6TDH18zqqXQE+duQ8tz6Lr67EGU5AAu47DgB1Un+zHaB4jFj0239jXcR4ZRxtsI2+Nr/AFXCSYtXSSH+o7fgbJf45jMRYvW1RzlaJB8wILRqDUCtwmke4DIB1bpxVrh2L1TYyS++p0drsAmvlfmIO7WWIlSBv3iCPSdCOhricdwb3V5LLkc/sevVdJh9aKyESWs7iB9VZc4Yo28MxG/T36fnVbg8Anq2MPH9PyUiaXsonyDgCR4rm/Ldu/4yjDhmk+ZdSpHWY2PtrX1Zndd3f3xXDSWkb/V168f/AB5ronDsis/i6sdyVnUb6dNNp+alOY4NBaq5krC4iQWA2BF/HzP1S3zLbu3/AO5sr5dGuHMANNl++p7bVrmu85G623W+mDIm9s42J28Of4Sne4VesYq0XtlfOhB33I1qtr2nsJLjSx+iuMPcDNGGnW408+RXWsao/DAM4SVEEmNfTr9q+aUT3srA9jSSDwXZkjMbhV3LGAYXbl1mVgVCqQ+aNFzDuBIn5qfjVX2kbIrOBG9xZHO0AC28VvZcS0mA1pY9QC0j71pgaXUAyf5G/mBZb4G5m6BRkdrpNuyjXGPQD8yeg9TFZU9FLI4ZQt0pbG3NI4BS8VwLEi5YtvbjxXgsvmCiVJ1Go8qn3NW0WFyRyNzbafpCrzWQua9zT6rqCJAAHTSujXPrKiIoiKIiiIoig8QwdpiLlwA+HqCenWY+K2MkeO63itEsMTiHyDZUHC7tzE4gXQIt29BGYeUhoGuh6Ex3XtrLma2GMs4lQIHvqJhINh5aff8A1yV5w3gtmw117S5TdILfE7DpudKgK7kmfIAHHZJfPwd7wNt8oACyZAJBYmD9JiRVJissQIa9uZXGFOY1pzhb/wBlwb/FF2zOXUf+IBiPSSak4aY+zIjFuiwxojMzLtb7p9FWSpUj/tC4AGX8SghljxB0Ze57Ed/6UO1r2VjQujkIhmAI1tfhca+RG4SXhbLG3nIhV8iD16/aq/E633iWKiad7XtyJXsNGzDmzTf3HM7XXQDQeZ1Ku8Zw+0cMrBFziQZYE9gcp1BJ1rqA0NcYwO6BpouGdK4sE+bvE3d3uvLqjAqhVS0nbOI2XuD39q3OL7aeXiozWR3N+B18FCxPD08YC6ASvXqACCY+DNYlrZO9bhos2OfE0svax18CAonGOCLYbx7OVkLQWUgkT0bSRI/SodVTR1MLonN139FZUFTJT1TJM92XsbHgeY+al45Lt+yHeGSAYj4Y+3vXz6knp6OrIbrr8rjT6ru5Ig+N7GnUgj1Gn2UnAFEIygBYMR5dSIEkdK+n2DmXbsbei+XlzmS2kvcXGvPx5KPx3iGXxrjFYB8zDUeynqxFay8MZYcP31W9sTpZrv1vt+f+vM8eCjY+yzYVrtglQi5w3cE9DGvr60kcA0ZSvIWuMhDxpsb89hbw28FQ8ovfxl4tcYskjzEayPX0H8q5jHsT7CnMIPxcP3n9F1GFYe0y+8uGrdvH+E6Y5jmvEW2dgPDt5crC3oJYjfMJmI7VSYTVUtPTgOdZztddFevjLy3UW49VgmJh5tKylkto2dSsOZzGDAJgSOkmt+JCnrXRhrgdybHWw4eu/ReRMdG1wdtfTwWF6Lv+cr+VGcZhkdYMfu7hugidDvUSWnFKQIHaPIBG4N+V9bjnspLXOZfKR9lZcV5qSzbS3hB4Q/fY24IG2gO7E9avayV1OwNjGp+yhx0bnvzTm/ndTeR+MYi7euW7rF0CBgWAzLJ0BI7jpWrD6iSW+Y36rCvp442gt0JTxVoqtFERREURFEXhoiWuP3DfujCaqpGZmG5ENBAj6QQJM7wKmU47Nhm48FW1RM0op9hx/enNXuCwq20VEEKogVFe8vcXHip0UbY2BreCyx2bw3ykK2UwTsDG9YHZbW2uLrnP/Uy6LdQooHlMaMO+p39ia5GuoXVr88EgdbgTYj13+S6JlGWju6q05a4ir4sC2GIKHMcpAG2523qZg1DVUzz2osCOY+yi1zLRd463TwK6NUyi8SxCpbYsJG0d50j5rw2tqsmNJdouZ8duNbw0+GA1onydPLr+grjqJvu+LAX2cN/FW1SwSUsjf8mlLKc4IfrtupiJADD8ta+mCoA+JpXz40JdbK8eYsmHh2IBQOAJOmVgZHUGP5GtjD2jQtEzexkN7H93XmMuNBulWcoczab9x817J3GgjhwWMF5Hlrv7tz14fjzSxj+ZfFyW7dtvPcAidJOmw3iaiVFYIozIRsFYUmHdrKI825GgC6HgyluwgcgLkjU7z+u9fHZQ+SZzgNbr6GRmcQ1K3HbLhWGFugA/xAyPYkfnrXXYVjs0EfYzDu9LXHhr+8FWV2CR1L+2y2f8j1PVVHHcG72cNYtocqDNcJb6n7mT81f/APL0eUHtPkVUf8TWZnHINdL3FrfthZWXB+G4lrAssSLQJMA6d9/p012mq6p9p4omlsA73M9el7+qkMwDM8OqH6ad1vG3X68Vf8KNrDILarlPuAO+h/5JrkquOSeUl7x1Oq6MRGwDRoNgt+EwYcFlbVmLMCJIM/SewiAe4962sxR0DeydG0ju+g/J1Wl8Wt9VA4njVwq3BdysXM+Y+UKNFHeZnQVLpqZ2IyCWK0bW723udTbyWccYa0uc6wHErV+z11x2JciRbslXMDKHaTAjeBE6ya6dlDFEQdXO5u1P4HkFEmxCFzXRwi/U/ZPfNfB/xGRcghZbxM2Ur5Wgd9Wg/BrKaFko7wUSnmMVyD5KZy5hLSWENlMgcBjrJJjq3X3rKKJkbbMFgtcz3uec5urati1IoiKIiiIoiKIqzit17bK6WRcABDQfOASPp7jTat0TWuGUut9FFqHSMIcxmb6+SWOYeZXt3g3mVLSoSmxZ36N7KDVZV1PYysjGt738B/KvaKjE8IOxdffgAo/H+ahfDYZZt51gmZJMA5e0QdepqJVYiBDniFwpNLhzmESu1sUocI4VfxGJt4bXw1Oa4dwqjsehOwH9K00kMM7u0aFcVdTHBCZNidAF263bAEAACr6y4tZ0RV3GTCK0FgrqxAE6A6mPTevCtkW9uaR+Z8Vba61tfMt3zg7axDLBG5A/MVzOK0xZUCpabbet9/oreiB7OzuGnkkXl/gQ/EsLulu3rPffKR30E+9dnQVAqohI3lqOvJcZiMBpJCwm19j05jrwHVSLPM+fFuGgW2hUbaWXQE9p2HsKlxSgP12KhT014hY3ePpytzH5XSMTftphyocMHTZSCxbckwJGu5PQVqY17pQSNj+hb5JImU+UOvccLXvz9d+i5yeDomJ8UfSqkx/Cx0n0GWTrtVL7RSiNggZu7W3S+3mdlc+zTXSl07x8Ol+Ztv4gbqPjeKDFpiBLpcRcyBTAZBuNNRHavcOweKnZd7bv3N9vTnzStxWR7rQmzNtN78yeR4KVewvhYLxkJFwWg8zPQfcelW89PFLTFrmgi3LiqenqZoqu4cb32ubEJj5M4p+IsBoExt2MkEewO3oa+XYtSGmnLfn04H0XcxyNljbKOP1W7ibO7ZA0EkrHQAdSOvf1kV5G1kcbX2vx677fvUqRGBYnilKxY8O5ca6SbiqRr1YkAaduvtXVTtbUwwx0o7rjuOAG91W080lO+SWY3t8/BSeXOKZHPimchmRuQZEesEgxUXFsJOZradpObS2+o4+a9pa/tInumIFtbnl+6Kp/aTjxcZSplSRHso/qTVpgNI+mpsjxZ13X9bfZa8VlHubMp+I38rJ4/YJgsuFv3T/3L2UeyKP5k1ZSnvKqgFmLp1xAQQQCCIIPUVrW5FtAoAAAA0AGkUS91lREURFERREURQ+IYh1KBEzlmg9AuhMn0rNjWuvc2stMsjmkZRe5VXirV4KXvX1tqpB8uikaaGYO/rW5pjNmsbclRXtlAL5XgAcvoknm0PfunwrTl7ypdRIgnLmVt+0g1S19K/3lhGujgfkfsurwarjMDZXGw136rV/0djMTcVsn4ZSBmZyC0j+FVO/vFRaLD3xsLJNlOOKwQsLQc9/JdG5f4HbwlvIkknV3bVnPcx+lW0UTYhlaLLnqmqkqH5n+Q5KbhcbbuZsjq2U5WgzB7VsDgdlpc0t3W/MK9WKo7/NWHSSWOUfvZTHbQ1rMrAMx2UgUsjtANUcfwSuqXlAJTXb90xJ+NDVbjFKaimOTca+PRZ0kpjeWnYpO4zwfOGNskZlIOWJE9VnT4+1cxhuLTUhNjvvyPQ/YqdPTw1LQyUXtseIK59i+V7qkqMrDbU5T8hq7KD2gpZG98EHoLj5KkkwKcOvE4EeNimDl+3iVXI0NpClSWaD0MaEepNey+08MTbMGblm0HnxK1/8AxovdnkeGf5Zdb/g/LirXivCyuGcMfM+jHeAQfuf9u1cpBiDqrEGyyniLnzHyHBX/AGLI6d0MLbANNh5c+ZSzg7uDF3w8OrXTkJNx9iI1HqCYGm9fSGlt7WuVxLg/fNlGmgtfzPTfdW3MLLYwy+Kue2wAKBokdRptW6RwEeXjsosDXGfPfTccd1M5AwqLaZrYdbbGVDkFhm1ifYA/NfMvaSZr6qzeFl3lCxzKZofa+p0WnjGERyJcW0XMSxnUjqOsntW2iqxCTljzlwbp1UqeF8kbe9ltyVMrFhCw8P5RckkqQdWE7f7V0MNHNIREQWkgklhsGngPuVWVGJxQwkkg2Ol9c37zVkeHrDMQA0T5dAI6D0roabDYqePLck7lxOun7suQq8ZqKmS+gGoDbaa6eZ6pC5pvTdC9EUD5PmP61HabkuXRYmOz7On/AMGgeZXf/wBmGB8HhmFWILJ4h93Jb+dRXG7ivGCzQE014skURFERREURFERRF4aIqXFXGu4kWo/u1WXBUMrzsPQjepDQGxZ+J2UF7nST9n/aBr1VslhREAaCBpsO3tUc6qcNBbgtkUReMKIuWcQ4lcsYh8MIFtEVHKyGZQWZdZEEAwfmoUkMzonNi0dsD+9Ff09K2ZnanfdbLGPvJft3EnKqMTbdxDTEHQzA13rGjjqowfenA7WsvJIqctLHEA39FU8Wcm22ZiZ8xtFCo3GgkaKvTWobffnyZJGWZffSwA81JjgtYgbcV1LgXF7WJtB7M5PpgqViOkH9auWua64B20XOzwvhdlfulDGcMY4q9dt6WrDBWESR5cx/8PNVJiVB/wDXeIWXJNzz8vwrSGdrY2tfudvWyrMbxVrt22tgysdQACQfXcR0FUsWHsgpnyVGh0tY39bbKW1g1zKw45dKIuURLagHLp8VWUjc7zf13XkTQXKv4a3iMUOYKVM6zqNQROxBqROMjc/Hw+S2yad4KsHLv4e89yPKw+ARJAHaTGh6102Ge0Xda1zS9wsBbf8AmyoK7B2Th3Yuy5txa/os8TwVsVcQMZtp6HKTuST26QPWs8S9pi5lmMynrv8AvitdDgMdN3pHZtdtvD5pnS7asKFzAAD3PvA/59q45tPUVTszWE9bfdXZuTdUvGlDAFFGS5IOdYAIJk77np7Vf4Jh7pqrsZX5HMtsdfAfdQcSxB1HATkzX8x59FGwuGW2IHya+mRxiNtgvm807535neg+wXmLJNto2jVvcxA9ap6/F4mSCmiIL3G2nDn52XR4FgUs0rZpgQ0EEA6E26clRcv/ALPcRxC8915sYcsfOw8ziSPIp6f6jp71j2gaNFZ1be2qXyO5rveDw4toiLsqhR7ARWhFuoiKIiiIoiKIiiIoi8NEVZgsIyYi8+VctzKc0mZAjUf0ra94dG0X1CixxubK820KtBWpSkUReGiLknNOHuLjsQzIwRoYNGmUACQevtvXpmjjyh3E2Hiunw+eMU7RmF/5WAtq4lCXXKFMtljXUmQRB+dq8N84sBr+/RRqyCRz7+gH55KHxa9GYBg2VTGs76/rWV8seu4GysqZoZHa2qkYIYkXLcYa94eHYAG2TDBMp+CY17qY0qkw22TNH3sxuTyJt9FClbFbV4u4ceqbsDiBdvXAhItY7DllJ3V1BRx9iPtVyQq2VhZGM28Zt5bhYcO5PuZ81wqgU5gUJckwB+8IC9Y3+1QpaGOVjmOFs25G68NaGju6+KjczcAvKcwZntgEnKAMsR0mdfSq7/io6doEcZfzN7FSKatYb59FW8D4Vfa6PDkAEhmZTA0UkSV6/wA6xOGtmvHJE5nUm4W2SthLMzXB3gmXG8AxDjKptrqCSZbYg7aVqocCfTTNlLwbbaKM2uYDstV/lW74DL42ZgCVygrOhgb/APNKlNwdjJzPuddCNLp7+0uHdS9heXbj3DajK8GSWAiI1hZn6u9bRT172tcXNaL7DdbnYlA15YASQLp3Xlq2FChmAjUaMJ6/UCd/Wsp8Ip5pe1Nw7mDZQPfH8bKu4tyxZtpngtDCQcoBBMdAO9bxSBg+N5/7OJ+S8ie0v+Fo62WPK3C7LeMr21Ypc0B1gEAjQ6bzXsNNCDnDRfnZbquaUWs42ITeFipir17REURFERREURFERREURFERREURFERREv8AHeB3b2Jw11b2S3ZMskHzfYxqNNQfSsHMu4HkpUM7I4nsLbk8VPxHBMPc+uyhn/SB+lZrUyolZ8LiPNJuJ5YR8Y+GXDvbwzJnN1STLwRoWBGxjL6TUV0AdUCY/wCJCsW1jhF2pdd17WPL94q447hHsWLdu14pts/9+6DNcyxBIgddBIGlZ09OynZ2cY0WiB7ZZC59rja+gutvB8LnuWnWy1mxYQrbDiGYtEmNwAB11JJrcsJn5WuBcHOcbmyZRXqhqr5lxKW8PcLsqggCWIA1IHWvRuvQ1zrhouddvBRuTXDWCykNmuOZBnrEe8Ctk7g59xstFPG6OINeCD18Sr2K1Lcg0RLPAMSl3FXnUzppoepj/wBR96xbPG9oaxwPE/T7I6F7HlzhbYff7pmNZIlDmDiF58SbCqfCUKTlEl2OvSTlGm0T30rS9zicoU2CNoZnO6sOWeH3bbXXuKFzxAmTpO8adayjaRusKmVjw0N4JgrYoqKIiiIoiKIiiIoiKIiiIoiKIiiIoiKIvJoiJoiJoiJoi9oiKIqTmLlu1jPC8VnAttmCqQATEeYFTNYPbnYW3tfkt8FQ6Ekt4rPlvl61g1uJaLkO5uHOQYJCgxAGmlesblaG8knqHTEF3BXFZLQo2Ow3i22tlmUMIJUwRPY0WTH5HB1r25qr4DyzawrFrb3GJXKc5B0+FFa2RtZew31UierfOLOAV5NbFFRFERRF7RETREURFERREURFERREURFERREURFEVTzNxQ4eznGXMWCrm2k/I6Vup4u1eGqLWTmGIvAuUu2ecroBzW0Y9CCV/LWpzsPbfuuVSzGnAd5mvRQsbztiERni1oCYynXsPqrL3CO25WLcXmc7QC3ms7fO191VgtpMwBykFiPnMP0rxtAziSkuMS5iGtFvNTMFzmyt/iAoSQC6gjLOkkEnTua1y0IAuwrdS4sXuDZRa/EJ0DVXK8Sg/NlzO2UW2QMR1mASNwYnTtXP1GNPimLMlwFiDdY3ua7p+lEUest/MVpkx5xNo2eq914o4HznnuXkvZQLYGVkBlidxlk/erGmxG8PaT2atYk7xatvEOaXLDwQAsa51kkydobaKhVWOAEdhqONwVs1W3lLmG5ibuIR1XLaywygiSZkEEntvVpQVMk8eZ41WDHkuI5KfzHxg4dVyhSzE/VsANzSurPdow4C5PBWFHS9u43vYKhXmy/2tkex/XNVKMdlDu8wW81ZHC4tgTf8AeiZ+DcWTEIWXQgwy9VMT/uK6CmqGzxiRqqammdA/K7yKz4tijbSVjMSAJ133/Ka04jVGlp3SjcbLGniEj7HZU/8AbN6f3Msa6Ea9Otc1H7SzD42A+Fx9yp/uUVtzdevzKbZTxVEMwWVnc+lWFDj3byZHMt1usTh2e+Q7C+qZBXRqsXtERREURFERREURFERREURFES3z5c/w4QgEO4BkToJb+VTKJmaXwVdikuSDTjoudjxHvMqFUS1b8Ryw+roFHqdhFWj5MthbdUEEAkjc4nZbkw1h8Vh1v2xcW4/hESR9WxkEHQ/rWFTmEZLTYhbcOsZLOGhU3jfCcLZulDhFR2ZvDL3XaUAADKquMus6HtUenL5Rq7QKbXFkGzN1UYyzdvMuFsozPcG/QLIBJPp1NTJHtjFyq2kgdK+4TJf4tjLbpYtC7mV0tibUplBUE5sv0ka79a4hz6x1UTsy/RdRmLWho3VbxfF5Vu3lUZ3adBGpgCY7CKoJCauss7a6zccrCQNVm2EYI1u8yu0QxXaSASPcExI7VhWxNp6kCLhb15L1oJZZyi8DyG2GRAmbcCdSIE6mYJBPzWeKOJmAIsLBYwWy3CMJw9myNevupa4Q6pp4aDYjynMT2FWEDcPyC5HW+6wDXk6kqx4fihh1YYN711Wdjcfw5bOABlIy6QNR/wDapMpmDG+5/DxP+1cYTTU8jXlxF78TZWGKxSX8Iq4sTiQpKyjDKT9IbKV6RIkVumrIGNDJz3vAqxjjkhqCab/8/EcNyL38lUuqD/LthBAkLJk9TqTv2rnq2pZUSDILAft1OaXnR7r+PLkt/LWKuWxfueYFnClUGdlAGkgTEzv6VYg1EdKBSG5v0+61V0cchZGbaA76DwVvh8fdur/eyIdigZcrZdAJEDrmqvxWpm92ZHMe8SSf3x+iidjFG7+nyF7c1GxeA8S4mdnFkDzKhgk/0qDh01Mx1p9ua3NlLGHIBm67LcmDwa38OoF4E3BlzPmUka6gkn5roqSWglmHY3utLpKt0LyS3bXSx+yelrolQr2iIoiKIiiIoiKIiiIoiKIiiKt49wsYi1knKwMq28H+nStsMpjdmCj1VO2eMsK5zjuHYm0xBwl1yNmtgOp7QRqPmrdtVE4XBXOPw2dptbRTuU+V8RcxCYnFJ4SWtbdskSW7kDaPX0qLVVTS3IxWVBQOjdmcmfnWzaawBcvWrDZh4b3AIzDWBP8ALWolM5zX3aCVOq2MkjyuNr8Uv8l8GBxXj/jLN820K5bPTN1Ou1SaqcuZlLSPFRaKkZG67XXXQoqvVqkXj/ArtolrVo3rZP0rGZfTKfqHtrXN1uDOdJ2kJ34LA3HC4VA3D8bf/urWGuWg2jXLoyBR16/pJrXTYO8PDpFqc57u60eadRylbGGtWVYq9tYFwAancyDoQT0+1Xk9DFMwNeNuK2BlhYJNxNl1YqMbgJBglnKmR3GsH5qnODwA/F81qMh2uE78lcEOFw+RmV3dzcZl2MxET6AVfQR9mzKtsTMrdVTcw8AuC4944m1btsZm4sQT0mYqtqsLjlkMr3broaKuYWNi7NxI5Kos8NLsFXHYRmYwANST6CaijCIDoHX81NdUZWkuheB+9E3cpcvthRdNxld7jAyojQDbX1mrmlpxA3KFTYjWtqS0NBAHNYcf4ZeLtdS9bRMvm8RZywO87darsRwplTJ2rnbBZUdTG1ojcwk30sd1SYXD21tgDiFrxMx3Kspk6QJzD71DdhVG9ou8ZuhU58sheT2By+YP4Vtwvlu4uIS9euo+QHKFXLqRE71OocKbTOzAqHUV7HQmKNpF97lNIq4VUvaIiiIoiKIiiIoiKIiiIoiKIiiIoiKIq3i/BLGJCi/bFwKZAJIgn2IrNkjmHumy1yRMf8Qujg3A7GFzeBbFvNGaCTMbbk96Pkc/4ikcTGfCLKyrBbEURFEXhFES+eS8CWzfh1mZmW33/irV2LL3stfZMveyYAK2rYoPFeG276ZLihxuA0xPQ6Vi5ocLFbYJ3wvzsNj0VNyzyfawwDOFuXgxIuQRAIAgCff71qipwwa7qdXYpJUHK27W22umcVvVYtOLwy3EZHGZWEEHqKxc0OFjssmPcxwc02IS5wnk21buO9wK8tKCCAkGe+vSoUVFGxxc4X5dFZVGKSyMDWkjn1TSKnqrXtERREURFERREURf/9k=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AutoShape 8" descr="data:image/jpeg;base64,/9j/4AAQSkZJRgABAQAAAQABAAD/2wCEAAkGBxQTEhQUExQWFRQXFx8ZGRgYGBwYIRoeHhwXHB4fHh0cHSggIB4nHx0fIjEhJS0rLi8vHiAzODMtNygtLisBCgoKDg0OGxAQGywkICQ3LzcvLCwsLCw3NzQ0LCw0NCw0LCwsLCw0LCwsLCwsLCwvLCwsNCwsLCwsLCwsLCwsLP/AABEIAKYA3gMBEQACEQEDEQH/xAAbAAACAgMBAAAAAAAAAAAAAAAABgQFAgMHAf/EAD0QAAIBAgQEBQIDBQcEAwAAAAECEQADBBIhMQUGQVETImFxgTKRFKGxB0JSwdEVIyQzYuHwFkOCwjRysv/EABsBAQACAwEBAAAAAAAAAAAAAAAEBQIDBgEH/8QAOREAAQMCBAMFCAEEAgIDAAAAAQACAwQRBRIhMUFRYRMicYGRBhQyobHB0fDhI0JS8RVygqIWJDP/2gAMAwEAAhEDEQA/AO40RFERREURR8VjbdvLndVzHKJMST0FZNY53wi61vlYy2Y2ut81itij43GLbALHcwP+eg19hWTGF50WuSVsYu5bLeIViQGBKxIB2nUVhcXstltLrJLgMwQYMH0Neos6IiiIoiKItV7EImrMq+5j9a8LgNSvQ0nZZWbysJUhh3BmgIIuEIINitOPwa3UKOJB/I9D8V45oO68BslIcNvYdTcAGecqk7LO7dfYT3FR8pjBcpBcHkNWjC8SS8wXElluJpKj/M9I79ARTM14726OBZq3ZPOHQBQFEADQdqkhR1sr1EURFERREURFERREURVPGuBriSud3AWYCkRrGuo30rfDOYr2AUSrpG1IAcSLclbVoUtFERREURLfNGHJa28IROUErJBbQzrBUjpptvWBrH0xbpdriAdbbnQ+SwfSMqGng4XIO48CFGwnGbn4e7bcj8RbU6KddCBH05Q2oECdxVk+BvaNc0d0qsjqniFzXnvjl+7r3E2WdsIWzXLJAz9ZYnSZ3E+giD7V4x7WiS2juCSMe90RNy3S/it44lbW/duk+UKLYj98jUx3ifjSueNQxsz5XHugBvibkm3O2y6HsiYwwb7+SsOB22/vLrjKbrZsvYAACfX/AGqVTh5Be8Wub25D91K1TEaNHBWtSVpRREUReNtRFyLjXEbjX7ga8RlcrKqdgT16ew0pBhMEn9SoGcnmNAOQG35VfV4hI15jisAOo3+aeuQQfwsls+a4xzd9h/KPihp4oHFkIAb0Uunlkkia6Tf+fAJkotq04rDi4jIZhhBgxv60RUH/AEqPFttn8iMCogyAIIEzrqPzrSIQHXC29qS2xTIK3LUvaIiiIoiKIiiIoiKIiiIoiKIiiIoiKIk/i/FHVLaX7bArcBzASHyknT1IG1VtQ+R9m5Do5vUEA/jXWynwxAuOU7hV17iN++5eyosIxkOwl20iY/dkdvTWtNZ7QQQf0298jkdPX8LdDh1NEc0gzO48lHxdrFKjEYsnQyGED9TVa32kEpyPi0PJ2uqmNjgJt2YTDyfww+El2+gFw7CICgbadzv81fQUsbT2gGtha/Acvyqqql7xYw6Kx4nx23ZYW4a5dIkW7YzNHc9h6mpZNlEAUVOaAGVb9i7YzEAM4BWTsCwMA1h2mmun+9vFelvBMArYsUE0RIPMfO5Ja3hgI2Nw9ehyAf8A6/KpUVKXC7vRV1RiLIyWs1PPl+fl4pUwuCN4gWVPiEwV3+Z6DrPvU172xtvt0VXHDJUPynW+uba3j+PNdc4JgBYsJaGuUanudyfvVU52Ykro2NDWho2CnVisl4xoiq8DxjPde0yG2wEgMYJ3nTtsZE71vkhytDgbqLFU55Cwi1llxLiJS5ZRQCbjQR6dTPT8+1eRxZmuceCTTlj2MG5PyU97oUSSAO509K02vspJIAuVnNF6vaIiiIoiKIiiIoiKIiiIoiKIiiKDxLAC6oB0KnMvUSO46j0rB7Mwss43lh0SZxzEuGO1sagwZkjQmTsPSuLxGljjm7o1P1/lXlGwPZcqLyvilvYxLZuZ1CM+UnN5gRB+KsMIox2md7LEbaLOvZ2dPmGlzZNvFeasNZDg3VNxQfIDJLDp966VzrC6pWUkzgCG6KDyhi7HhPcN1WvMPEvN1HpqPpGwrxjeJ3PS3yXk0EkerwQP3iqvm7jj3U8FUyW21LH69DI8v7oPrSrhqWxB0Dcx6cFDgrKbtC2U25X0B/eHNX3LHHzfBS4AtwCdNmHfXUHuPWtxhljY0yCxO468lhDVxTucIjoD6jn4fhe85Y8pYKBHZroKDIJjvPaRNaXzxQ9+U2bxupkdO+YODHBptpdc9GAuR/8AFMfArI+0mGjS4/fJQh7OVHGpHo4/wnbkCQj2/B8PKZZi0lmMntsBHWtcdZFVXfEbjz+6nvohSxtbmB8BbzTYK2rSvaIvDRFRcctfTftsZQiQgnPB0BIBIjX4mpFO4HuHioVXGRaQbjhbf7rDH4lDdwlyQVMkeWTqIEHpqQI9qyYxwY9vELCWRrpIn30PRYcZZr2Jt2AYUDM8NBHxBnTTX+Kelew2ZEZDvwWNSXSzthG25/f3dMNtYAHaol1YgWFlnReooiKIomOx62lljrBIHUwJgesVmxhedAtUsrYxcr3h2NW9bFxDKmY+CQfzFJIzG7K5IZWysD27KVWC2ooiKIiiIoiKIvDRFzL9oGCdr+Uagw4HSDoxPyKqK4sid2jl0eESsbHc77Kq4IEwmLw91rgnNkaSAAr6TG8AxrUSgrXyTfD3eamVxdUwPby1HkpIxlkZ8/hZjcfNMk/U28Cs6qKV8zrNv5FcxU000kndYSLC2h5KLy/fKJcbyg3LojNooVPNr6SVEehq8omiGPNIDZo4LPGBJlhpWGzjz6DX/StrdotmNyHuNJJnNG8hdZ2AgGN653EcSq2t+IgHkbW10F/DclbYqGmFjkBPEkak+d1lwZ/BxdqTAnWdAAcyka9JFXuD1z6uhcJNSwix6G3zVJV0rKbEGOjFhIDcdQmzmXF2jZYi4udAWWGB12gjqD2rXUwU9UBBK7cjiL3U8Pkha6Ro2BPpqknE8WvCNUEmD5dfiTUWb2UpIJI7vcQ51uAUKmx2WojlIYAWNJGpKbuWuI2ksITmzuoZ2ykyfgVmypw+lJhY4NsbWVjknma17uICubfF7B/7ij38v61KZWU7/heD5hYGGQbhROJcxW7TQAbkDMxSCFUmJJreHA7LKOnc/p4quxXFbjYm2LdweC6KMuXrc8UZp3kFBp70N7ra2FoiOYd4X+VvyqjHcFAd1DXLTQJAaQw6GD9Qrmq3Fq2iqDcAt4afcKdFIyWLK9ocONwt+G4njLAAi3iEGwjI0enSt8HtHBIf6oLD6j8rF1FTO+EFvzCmcF4zh3xLM2e1fuDLkuD2gA/Gnua6COqbNCBGQQOIVZJhToZHTjUHiE30WpacVdyozfwgn7CaL1ozEBJPKvNt29dAvRluNC6REyV+DEQe4r0g2uritw5sUeZnBWlziGKuibSKFIfUakFSQBJIg6dutTGxwtPfOq5J01TILxtFtfkeqkWOXFZzcvMz5jmyMdAehPcgeXtWBqiG5WC3VbGULXOzyEm/A/u42V8igCAIHaoqngW2WVF6iiIoiKIiiIoi8NES5zpYbwfEQCQCpPZWjX4IBqHWwCWPVTsPeBKGk7rlVrhDXgc5ygyCTqSR1Hz1qjmrWQdxguuudUNZowJy4bzGtqzGIw4u3LZCh4Xz6SCSR9Xf4q9oag1MWcDouaq6cNnysfYEFx30A3/haMRiTiL6s2W1tAUZguWWAiNSTV3PF2FK7mbLjqSqFXXsdawaDbVWmOtB1usxDQVYMBlygbhWMawK59zWH4xcLq9dmpPvMz22ZjmLQontOgq6gpoaGieYxYHvHz/Flz0Mz6vGIw7Zh4cm3PzKYsZd8hw9tXdwoByAHLtE9J02r59hOH1M8zasWABuL8Te/DWy6Sqmjylj9Qd/NVOGwTXcwd1t5Pr8pzDrMEx86iujxrG54sjHRWcDdpBuLjy36Kqw7CqeMvcxxcHAtINtj1G6scGt24ot4d1tASqZ1LFiFzanYTP69qp6XCRVOM851cSf3oruWRsAsBf7LC7evWssuX3Dhh9JWAwI/h/1A1lWYFG1hfHw9UhqGyHK4W6hQMaoZ2MZZOcE65pAAWNomZPWIrZRB3YMAd3RoRcDLqbuvvrpbRSQDsrrhGFygPLK2fONeoBAJB02J09ar6rHJ2VDjC7u8AQsJmB2hXvMXF7gNsMyiJIfLGu2U6x6xpV1hUsGMsfDV2B4WNj4hUeIGejYJKZubXUb6eX1Wjg3FDeYh3t2lABzZWaSdhvAMa69xUKbAKOJ7Q6bfUA224KZT1csoceyPdNr342F7aXsDpdNOG4VZXLfe94gtywY5cq6b6D+dWtFhdPTHPGSfNa5KmR4yWtda8bzxhEH+YC8jybNB/egxpGtWMkgjbmKxbRTOOypOFYXE40ljcu2rLA5y2z66C2vQRGuvzWSnSOhpgBZrnfTxPHwWfDuTLtnFLcNwNZV84YmCABIBERM9e1Zlwss5sUZLTlmWziLJywHEbV6fCcNl3jpWpsjX3ym9lTOiczcWUys1iiiIoiKIiiKJxLHiyoZlZgTHlUsfyrZHGXmw+a0zTCJtyD5C60YPjdm4WCuAR/EQp+x1r18EjLXCwiq4pL2P2WX9rLmZQrErvAnef6VFfK1hs5TRE4tDhbVVPEebEV/DtiWAOYsCIiNMuhJ19BUWqxCOBt91Lhw+R7cx2SbiOcb92zdJbSQsABRBmdIJ29e9RX10natZzBVwzComPaOahNjZu2kAIUouzehJ3HpFVbuyfG6V7NQSpLIS2MkHisuK3FXwpJyli+sE6kATGnSuqwtrIoYtLDf1XO1DJp46sxausGj7/JYPcuC5mB8gGkb5wQZ7wJGu1WFbXwxSOZK6zbep5Dqubw7DXPpWTRMJkLgQ6+gb1HXUK845xRr1lQABmbKxDZgNJIqiwiojq6oR2Iyi+oVzjDnUtM4jc6eu6rMJZzX7KdFOc+y7fnU/wBqaoQ0Lm8XaeqrfZeC75Z+QyjxO/oFMbEXfwzWrQUG8zZrniAEyY8mxnprVLHilLFGIRmGUC/dOmnRdDHARN2jxe2tvyouKdVF0WgQLVkWyGYFp0MNB166+tRsRqoKhsLG3te97cNt1tp4pWyulf8A3XOnNXPBsZbQWH0uHwoZgRuoP06Q0CfNMHXrXQBoabBQnEuabqv5ixnkBjz3CQFYHXOdtNiNDBjQVrmeGRlx4Ar2Jt5LdQt54glmwM8EqubXYAkkSentvXACmfPNZvE28fBWz7Xc8mwG5StxDnS5kFy0pdCxWZ8MAjpEE/c10tN7LktvIQP/AGP2Cq5cYgY7Kxpd1U6zxu/lHiKIIBKmH39CPMPmpknsgMl4n69Rb5gqC32kh7QtkjIA4g3+VlecDxdm6vkVVYTKjaRv87aHWuQxGlqKaQsmJ0/d/wBCv4phLGJI3Xadio3MlxnQphiPGDAldg4E6djtt6VY4OZaR4mmDhGRvw12JHLrZbGhua70vcE4e/im9jEIuNlt2h1BzDMco/0SPk10j8UpJSWNNwNSbacFlMLNDY9hf6Ls39o2ggYMCDoAupMdI9Pyqax7XtDmm4K57s3k2tql7ivN1hy+HAZnYZMsTmkbKBOYwfYdaztdToqCUASEgDnyRylhrWGuPbLgX7kMbXRBEhVPWBqde9aQY2vLRoSvKyR8wDwO6NL/AJTfW5V6KIiiIoiKIiiKsx3DLEO7oo8pzEDpBnb0rayWTRoKjSwQm7nDxSleKpjG8Ngbd20CmU6AroQPbt61zXtPDII2y6gg6+f8hX9A+OSkbktZpslPjV1rON0VrjXDKooksGGsfIqDSM97owwbj6q9gyOptTbKrLC8mYkW7rXnSzbeIWM776DfKDrFW3uIs2SQ2yqHJi0Zc0RtzEcdgli9cNphmdpTygkKIid9NRrvUV7GyMJj1B1KtY2do2/A72VxxBS4sTpNsAyNjLdO+tdLBGJI2M4EALlhVGjhqpGtzFrjt1Gh8BxXlyyqkjMVlwZ0mSCdyQANNq8roGMb7swaaG51PqVT4PLJUuFU93eF2gDQW6jmt9q4+lswUU5g0amdNTJrDBMMZBM6cb7WWr2mqXBjInDfW9+SsuXLctdu+uRfgSf5VzXtdV9pUtiGw1+359Vc4TTe7UMbDu7vHz/iy028Kot21uXgXVYfKC+pJJjL7/kO1QY8SkjMoYy4fsSbcLeatWj/AAbot+BVT44d0But5dwYAAUnNGsjaoNRI60WRpswW+ZJ28d1iQW62KiYfBYnDjJaJFvU5cviCTuVnVfbb0q/p8fiyd/fxH3UJ9ExzrtIA5KS+CZj41/ZF+n+I7ajaTtO8aaVXVuLOqbRs0HT6/uikQwti0Zqear8VwxcTadrlwiGkBSPMe/rrsOkV12BYUIY2yvHecNOg5eJ4rmcbxXM50MdsrNxzPy8ut0v4Hg1yzeNsMGsP5nkdtiB0bpParzsXB9iqb3pnZdoNxt4/cWTbxK5a8MsYAUSDtljrPb0rfq0XOwUMZZCGsGp2SVwNmsYvN41tvEbZW1zHb+h9DXNY5SNmpXPJF2/Tj/HguqwipyzCENdldpqNP3RPtvAAMt1n8syu8mRosDTQma5N2JS1MIpY2Eu2NuQ6Lpi7Sygcu8XbPawzWnMq7i456AtOhEwDpWOLYeYw6oJAvYZQLL17LguupuIw11r3halLj5myNDm2IGUQPKAd29as8Fro2QCNjDfieHj6LztGxtLxbNbS/PmmE4nD4RSLFq3bbafKSJ0kgST7TVpNiUDP7tVXdnU1Bu8k+KUOKYpjcNwsxg+IsnVWBAYT22YQKoTVvllD+vy4H7HXorSGENYWEeK6xhrmZVPcA/lXWA3F1zZFiQtterxFERREURFEUXH4y3aUtcYAevX2HWs2Mc82butcsrIxmeUpcU4fdu2zeS2ENtvEtoAJYH65jfMIPeZrCvgjniMTje4sT9PQrbg87mSODxlY7h91t5Vu27+I8VQCVtQO65iJHptXOYHSy00kjJBYi3geqta/MxgYea1/tKvXPDtpbBOuZo3HRf5/arOvlYxoa86Fe4OxhlJelblDAfjcWovICtgC4SQQWM+VSO3WouH0zGvLmHTlwVnicwp4bRnV+i6FzNy+uJtmABdGqttPofQ/loauxoufpKkwv11adCOi5PjML/mG5pcXyFWgazA6VMOV8bpie8Bbb99FXzNfSVEdHE0dkTnDtTccQTewA2PLdbsGMlosPqdtBpudBEVvbKIKYyvOp1PDhyVX7t77iLKZvws0OpNmg3NyfEi61cb5g8C2uHswWA1PSTuTG/ov3rh6TDH18zqqXQE+duQ8tz6Lr67EGU5AAu47DgB1Un+zHaB4jFj0239jXcR4ZRxtsI2+Nr/AFXCSYtXSSH+o7fgbJf45jMRYvW1RzlaJB8wILRqDUCtwmke4DIB1bpxVrh2L1TYyS++p0drsAmvlfmIO7WWIlSBv3iCPSdCOhricdwb3V5LLkc/sevVdJh9aKyESWs7iB9VZc4Yo28MxG/T36fnVbg8Anq2MPH9PyUiaXsonyDgCR4rm/Ldu/4yjDhmk+ZdSpHWY2PtrX1Zndd3f3xXDSWkb/V168f/AB5ronDsis/i6sdyVnUb6dNNp+alOY4NBaq5krC4iQWA2BF/HzP1S3zLbu3/AO5sr5dGuHMANNl++p7bVrmu85G623W+mDIm9s42J28Of4Sne4VesYq0XtlfOhB33I1qtr2nsJLjSx+iuMPcDNGGnW408+RXWsao/DAM4SVEEmNfTr9q+aUT3srA9jSSDwXZkjMbhV3LGAYXbl1mVgVCqQ+aNFzDuBIn5qfjVX2kbIrOBG9xZHO0AC28VvZcS0mA1pY9QC0j71pgaXUAyf5G/mBZb4G5m6BRkdrpNuyjXGPQD8yeg9TFZU9FLI4ZQt0pbG3NI4BS8VwLEi5YtvbjxXgsvmCiVJ1Go8qn3NW0WFyRyNzbafpCrzWQua9zT6rqCJAAHTSujXPrKiIoiKIiiIoig8QwdpiLlwA+HqCenWY+K2MkeO63itEsMTiHyDZUHC7tzE4gXQIt29BGYeUhoGuh6Ex3XtrLma2GMs4lQIHvqJhINh5aff8A1yV5w3gtmw117S5TdILfE7DpudKgK7kmfIAHHZJfPwd7wNt8oACyZAJBYmD9JiRVJissQIa9uZXGFOY1pzhb/wBlwb/FF2zOXUf+IBiPSSak4aY+zIjFuiwxojMzLtb7p9FWSpUj/tC4AGX8SghljxB0Ze57Ed/6UO1r2VjQujkIhmAI1tfhca+RG4SXhbLG3nIhV8iD16/aq/E633iWKiad7XtyJXsNGzDmzTf3HM7XXQDQeZ1Ku8Zw+0cMrBFziQZYE9gcp1BJ1rqA0NcYwO6BpouGdK4sE+bvE3d3uvLqjAqhVS0nbOI2XuD39q3OL7aeXiozWR3N+B18FCxPD08YC6ASvXqACCY+DNYlrZO9bhos2OfE0svax18CAonGOCLYbx7OVkLQWUgkT0bSRI/SodVTR1MLonN139FZUFTJT1TJM92XsbHgeY+al45Lt+yHeGSAYj4Y+3vXz6knp6OrIbrr8rjT6ru5Ig+N7GnUgj1Gn2UnAFEIygBYMR5dSIEkdK+n2DmXbsbei+XlzmS2kvcXGvPx5KPx3iGXxrjFYB8zDUeynqxFay8MZYcP31W9sTpZrv1vt+f+vM8eCjY+yzYVrtglQi5w3cE9DGvr60kcA0ZSvIWuMhDxpsb89hbw28FQ8ovfxl4tcYskjzEayPX0H8q5jHsT7CnMIPxcP3n9F1GFYe0y+8uGrdvH+E6Y5jmvEW2dgPDt5crC3oJYjfMJmI7VSYTVUtPTgOdZztddFevjLy3UW49VgmJh5tKylkto2dSsOZzGDAJgSOkmt+JCnrXRhrgdybHWw4eu/ReRMdG1wdtfTwWF6Lv+cr+VGcZhkdYMfu7hugidDvUSWnFKQIHaPIBG4N+V9bjnspLXOZfKR9lZcV5qSzbS3hB4Q/fY24IG2gO7E9avayV1OwNjGp+yhx0bnvzTm/ndTeR+MYi7euW7rF0CBgWAzLJ0BI7jpWrD6iSW+Y36rCvp442gt0JTxVoqtFERREURFEXhoiWuP3DfujCaqpGZmG5ENBAj6QQJM7wKmU47Nhm48FW1RM0op9hx/enNXuCwq20VEEKogVFe8vcXHip0UbY2BreCyx2bw3ykK2UwTsDG9YHZbW2uLrnP/Uy6LdQooHlMaMO+p39ia5GuoXVr88EgdbgTYj13+S6JlGWju6q05a4ir4sC2GIKHMcpAG2523qZg1DVUzz2osCOY+yi1zLRd463TwK6NUyi8SxCpbYsJG0d50j5rw2tqsmNJdouZ8duNbw0+GA1onydPLr+grjqJvu+LAX2cN/FW1SwSUsjf8mlLKc4IfrtupiJADD8ta+mCoA+JpXz40JdbK8eYsmHh2IBQOAJOmVgZHUGP5GtjD2jQtEzexkN7H93XmMuNBulWcoczab9x817J3GgjhwWMF5Hlrv7tz14fjzSxj+ZfFyW7dtvPcAidJOmw3iaiVFYIozIRsFYUmHdrKI825GgC6HgyluwgcgLkjU7z+u9fHZQ+SZzgNbr6GRmcQ1K3HbLhWGFugA/xAyPYkfnrXXYVjs0EfYzDu9LXHhr+8FWV2CR1L+2y2f8j1PVVHHcG72cNYtocqDNcJb6n7mT81f/APL0eUHtPkVUf8TWZnHINdL3FrfthZWXB+G4lrAssSLQJMA6d9/p012mq6p9p4omlsA73M9el7+qkMwDM8OqH6ad1vG3X68Vf8KNrDILarlPuAO+h/5JrkquOSeUl7x1Oq6MRGwDRoNgt+EwYcFlbVmLMCJIM/SewiAe4962sxR0DeydG0ju+g/J1Wl8Wt9VA4njVwq3BdysXM+Y+UKNFHeZnQVLpqZ2IyCWK0bW723udTbyWccYa0uc6wHErV+z11x2JciRbslXMDKHaTAjeBE6ya6dlDFEQdXO5u1P4HkFEmxCFzXRwi/U/ZPfNfB/xGRcghZbxM2Ur5Wgd9Wg/BrKaFko7wUSnmMVyD5KZy5hLSWENlMgcBjrJJjq3X3rKKJkbbMFgtcz3uec5urati1IoiKIiiIoiKIqzit17bK6WRcABDQfOASPp7jTat0TWuGUut9FFqHSMIcxmb6+SWOYeZXt3g3mVLSoSmxZ36N7KDVZV1PYysjGt738B/KvaKjE8IOxdffgAo/H+ahfDYZZt51gmZJMA5e0QdepqJVYiBDniFwpNLhzmESu1sUocI4VfxGJt4bXw1Oa4dwqjsehOwH9K00kMM7u0aFcVdTHBCZNidAF263bAEAACr6y4tZ0RV3GTCK0FgrqxAE6A6mPTevCtkW9uaR+Z8Vba61tfMt3zg7axDLBG5A/MVzOK0xZUCpabbet9/oreiB7OzuGnkkXl/gQ/EsLulu3rPffKR30E+9dnQVAqohI3lqOvJcZiMBpJCwm19j05jrwHVSLPM+fFuGgW2hUbaWXQE9p2HsKlxSgP12KhT014hY3ePpytzH5XSMTftphyocMHTZSCxbckwJGu5PQVqY17pQSNj+hb5JImU+UOvccLXvz9d+i5yeDomJ8UfSqkx/Cx0n0GWTrtVL7RSiNggZu7W3S+3mdlc+zTXSl07x8Ol+Ztv4gbqPjeKDFpiBLpcRcyBTAZBuNNRHavcOweKnZd7bv3N9vTnzStxWR7rQmzNtN78yeR4KVewvhYLxkJFwWg8zPQfcelW89PFLTFrmgi3LiqenqZoqu4cb32ubEJj5M4p+IsBoExt2MkEewO3oa+XYtSGmnLfn04H0XcxyNljbKOP1W7ibO7ZA0EkrHQAdSOvf1kV5G1kcbX2vx677fvUqRGBYnilKxY8O5ca6SbiqRr1YkAaduvtXVTtbUwwx0o7rjuOAG91W080lO+SWY3t8/BSeXOKZHPimchmRuQZEesEgxUXFsJOZradpObS2+o4+a9pa/tInumIFtbnl+6Kp/aTjxcZSplSRHso/qTVpgNI+mpsjxZ13X9bfZa8VlHubMp+I38rJ4/YJgsuFv3T/3L2UeyKP5k1ZSnvKqgFmLp1xAQQQCCIIPUVrW5FtAoAAAA0AGkUS91lREURFERREURQ+IYh1KBEzlmg9AuhMn0rNjWuvc2stMsjmkZRe5VXirV4KXvX1tqpB8uikaaGYO/rW5pjNmsbclRXtlAL5XgAcvoknm0PfunwrTl7ypdRIgnLmVt+0g1S19K/3lhGujgfkfsurwarjMDZXGw136rV/0djMTcVsn4ZSBmZyC0j+FVO/vFRaLD3xsLJNlOOKwQsLQc9/JdG5f4HbwlvIkknV3bVnPcx+lW0UTYhlaLLnqmqkqH5n+Q5KbhcbbuZsjq2U5WgzB7VsDgdlpc0t3W/MK9WKo7/NWHSSWOUfvZTHbQ1rMrAMx2UgUsjtANUcfwSuqXlAJTXb90xJ+NDVbjFKaimOTca+PRZ0kpjeWnYpO4zwfOGNskZlIOWJE9VnT4+1cxhuLTUhNjvvyPQ/YqdPTw1LQyUXtseIK59i+V7qkqMrDbU5T8hq7KD2gpZG98EHoLj5KkkwKcOvE4EeNimDl+3iVXI0NpClSWaD0MaEepNey+08MTbMGblm0HnxK1/8AxovdnkeGf5Zdb/g/LirXivCyuGcMfM+jHeAQfuf9u1cpBiDqrEGyyniLnzHyHBX/AGLI6d0MLbANNh5c+ZSzg7uDF3w8OrXTkJNx9iI1HqCYGm9fSGlt7WuVxLg/fNlGmgtfzPTfdW3MLLYwy+Kue2wAKBokdRptW6RwEeXjsosDXGfPfTccd1M5AwqLaZrYdbbGVDkFhm1ifYA/NfMvaSZr6qzeFl3lCxzKZofa+p0WnjGERyJcW0XMSxnUjqOsntW2iqxCTljzlwbp1UqeF8kbe9ltyVMrFhCw8P5RckkqQdWE7f7V0MNHNIREQWkgklhsGngPuVWVGJxQwkkg2Ol9c37zVkeHrDMQA0T5dAI6D0roabDYqePLck7lxOun7suQq8ZqKmS+gGoDbaa6eZ6pC5pvTdC9EUD5PmP61HabkuXRYmOz7On/AMGgeZXf/wBmGB8HhmFWILJ4h93Jb+dRXG7ivGCzQE014skURFERREURFERRF4aIqXFXGu4kWo/u1WXBUMrzsPQjepDQGxZ+J2UF7nST9n/aBr1VslhREAaCBpsO3tUc6qcNBbgtkUReMKIuWcQ4lcsYh8MIFtEVHKyGZQWZdZEEAwfmoUkMzonNi0dsD+9Ff09K2ZnanfdbLGPvJft3EnKqMTbdxDTEHQzA13rGjjqowfenA7WsvJIqctLHEA39FU8Wcm22ZiZ8xtFCo3GgkaKvTWobffnyZJGWZffSwA81JjgtYgbcV1LgXF7WJtB7M5PpgqViOkH9auWua64B20XOzwvhdlfulDGcMY4q9dt6WrDBWESR5cx/8PNVJiVB/wDXeIWXJNzz8vwrSGdrY2tfudvWyrMbxVrt22tgysdQACQfXcR0FUsWHsgpnyVGh0tY39bbKW1g1zKw45dKIuURLagHLp8VWUjc7zf13XkTQXKv4a3iMUOYKVM6zqNQROxBqROMjc/Hw+S2yad4KsHLv4e89yPKw+ARJAHaTGh6102Ge0Xda1zS9wsBbf8AmyoK7B2Th3Yuy5txa/os8TwVsVcQMZtp6HKTuST26QPWs8S9pi5lmMynrv8AvitdDgMdN3pHZtdtvD5pnS7asKFzAAD3PvA/59q45tPUVTszWE9bfdXZuTdUvGlDAFFGS5IOdYAIJk77np7Vf4Jh7pqrsZX5HMtsdfAfdQcSxB1HATkzX8x59FGwuGW2IHya+mRxiNtgvm807535neg+wXmLJNto2jVvcxA9ap6/F4mSCmiIL3G2nDn52XR4FgUs0rZpgQ0EEA6E26clRcv/ALPcRxC8915sYcsfOw8ziSPIp6f6jp71j2gaNFZ1be2qXyO5rveDw4toiLsqhR7ARWhFuoiKIiiIoiKIiiIoi8NEVZgsIyYi8+VctzKc0mZAjUf0ra94dG0X1CixxubK820KtBWpSkUReGiLknNOHuLjsQzIwRoYNGmUACQevtvXpmjjyh3E2Hiunw+eMU7RmF/5WAtq4lCXXKFMtljXUmQRB+dq8N84sBr+/RRqyCRz7+gH55KHxa9GYBg2VTGs76/rWV8seu4GysqZoZHa2qkYIYkXLcYa94eHYAG2TDBMp+CY17qY0qkw22TNH3sxuTyJt9FClbFbV4u4ceqbsDiBdvXAhItY7DllJ3V1BRx9iPtVyQq2VhZGM28Zt5bhYcO5PuZ81wqgU5gUJckwB+8IC9Y3+1QpaGOVjmOFs25G68NaGju6+KjczcAvKcwZntgEnKAMsR0mdfSq7/io6doEcZfzN7FSKatYb59FW8D4Vfa6PDkAEhmZTA0UkSV6/wA6xOGtmvHJE5nUm4W2SthLMzXB3gmXG8AxDjKptrqCSZbYg7aVqocCfTTNlLwbbaKM2uYDstV/lW74DL42ZgCVygrOhgb/APNKlNwdjJzPuddCNLp7+0uHdS9heXbj3DajK8GSWAiI1hZn6u9bRT172tcXNaL7DdbnYlA15YASQLp3Xlq2FChmAjUaMJ6/UCd/Wsp8Ip5pe1Nw7mDZQPfH8bKu4tyxZtpngtDCQcoBBMdAO9bxSBg+N5/7OJ+S8ie0v+Fo62WPK3C7LeMr21Ypc0B1gEAjQ6bzXsNNCDnDRfnZbquaUWs42ITeFipir17REURFERREURFERREURFERREURFERREv8AHeB3b2Jw11b2S3ZMskHzfYxqNNQfSsHMu4HkpUM7I4nsLbk8VPxHBMPc+uyhn/SB+lZrUyolZ8LiPNJuJ5YR8Y+GXDvbwzJnN1STLwRoWBGxjL6TUV0AdUCY/wCJCsW1jhF2pdd17WPL94q447hHsWLdu14pts/9+6DNcyxBIgddBIGlZ09OynZ2cY0WiB7ZZC59rja+gutvB8LnuWnWy1mxYQrbDiGYtEmNwAB11JJrcsJn5WuBcHOcbmyZRXqhqr5lxKW8PcLsqggCWIA1IHWvRuvQ1zrhouddvBRuTXDWCykNmuOZBnrEe8Ctk7g59xstFPG6OINeCD18Sr2K1Lcg0RLPAMSl3FXnUzppoepj/wBR96xbPG9oaxwPE/T7I6F7HlzhbYff7pmNZIlDmDiF58SbCqfCUKTlEl2OvSTlGm0T30rS9zicoU2CNoZnO6sOWeH3bbXXuKFzxAmTpO8adayjaRusKmVjw0N4JgrYoqKIiiIoiKIiiIoiKIiiIoiKIiiIoiKIvJoiJoiJoiJoi9oiKIqTmLlu1jPC8VnAttmCqQATEeYFTNYPbnYW3tfkt8FQ6Ekt4rPlvl61g1uJaLkO5uHOQYJCgxAGmlesblaG8knqHTEF3BXFZLQo2Ow3i22tlmUMIJUwRPY0WTH5HB1r25qr4DyzawrFrb3GJXKc5B0+FFa2RtZew31UierfOLOAV5NbFFRFERRF7RETREURFERREURFERREURFERREURFEVTzNxQ4eznGXMWCrm2k/I6Vup4u1eGqLWTmGIvAuUu2ecroBzW0Y9CCV/LWpzsPbfuuVSzGnAd5mvRQsbztiERni1oCYynXsPqrL3CO25WLcXmc7QC3ms7fO191VgtpMwBykFiPnMP0rxtAziSkuMS5iGtFvNTMFzmyt/iAoSQC6gjLOkkEnTua1y0IAuwrdS4sXuDZRa/EJ0DVXK8Sg/NlzO2UW2QMR1mASNwYnTtXP1GNPimLMlwFiDdY3ua7p+lEUest/MVpkx5xNo2eq914o4HznnuXkvZQLYGVkBlidxlk/erGmxG8PaT2atYk7xatvEOaXLDwQAsa51kkydobaKhVWOAEdhqONwVs1W3lLmG5ibuIR1XLaywygiSZkEEntvVpQVMk8eZ41WDHkuI5KfzHxg4dVyhSzE/VsANzSurPdow4C5PBWFHS9u43vYKhXmy/2tkex/XNVKMdlDu8wW81ZHC4tgTf8AeiZ+DcWTEIWXQgwy9VMT/uK6CmqGzxiRqqammdA/K7yKz4tijbSVjMSAJ133/Ka04jVGlp3SjcbLGniEj7HZU/8AbN6f3Msa6Ea9Otc1H7SzD42A+Fx9yp/uUVtzdevzKbZTxVEMwWVnc+lWFDj3byZHMt1usTh2e+Q7C+qZBXRqsXtERREURFERREURFERREURFES3z5c/w4QgEO4BkToJb+VTKJmaXwVdikuSDTjoudjxHvMqFUS1b8Ryw+roFHqdhFWj5MthbdUEEAkjc4nZbkw1h8Vh1v2xcW4/hESR9WxkEHQ/rWFTmEZLTYhbcOsZLOGhU3jfCcLZulDhFR2ZvDL3XaUAADKquMus6HtUenL5Rq7QKbXFkGzN1UYyzdvMuFsozPcG/QLIBJPp1NTJHtjFyq2kgdK+4TJf4tjLbpYtC7mV0tibUplBUE5sv0ka79a4hz6x1UTsy/RdRmLWho3VbxfF5Vu3lUZ3adBGpgCY7CKoJCauss7a6zccrCQNVm2EYI1u8yu0QxXaSASPcExI7VhWxNp6kCLhb15L1oJZZyi8DyG2GRAmbcCdSIE6mYJBPzWeKOJmAIsLBYwWy3CMJw9myNevupa4Q6pp4aDYjynMT2FWEDcPyC5HW+6wDXk6kqx4fihh1YYN711Wdjcfw5bOABlIy6QNR/wDapMpmDG+5/DxP+1cYTTU8jXlxF78TZWGKxSX8Iq4sTiQpKyjDKT9IbKV6RIkVumrIGNDJz3vAqxjjkhqCab/8/EcNyL38lUuqD/LthBAkLJk9TqTv2rnq2pZUSDILAft1OaXnR7r+PLkt/LWKuWxfueYFnClUGdlAGkgTEzv6VYg1EdKBSG5v0+61V0cchZGbaA76DwVvh8fdur/eyIdigZcrZdAJEDrmqvxWpm92ZHMe8SSf3x+iidjFG7+nyF7c1GxeA8S4mdnFkDzKhgk/0qDh01Mx1p9ua3NlLGHIBm67LcmDwa38OoF4E3BlzPmUka6gkn5roqSWglmHY3utLpKt0LyS3bXSx+yelrolQr2iIoiKIiiIoiKIiiIoiKIiiKt49wsYi1knKwMq28H+nStsMpjdmCj1VO2eMsK5zjuHYm0xBwl1yNmtgOp7QRqPmrdtVE4XBXOPw2dptbRTuU+V8RcxCYnFJ4SWtbdskSW7kDaPX0qLVVTS3IxWVBQOjdmcmfnWzaawBcvWrDZh4b3AIzDWBP8ALWolM5zX3aCVOq2MkjyuNr8Uv8l8GBxXj/jLN820K5bPTN1Ou1SaqcuZlLSPFRaKkZG67XXXQoqvVqkXj/ArtolrVo3rZP0rGZfTKfqHtrXN1uDOdJ2kJ34LA3HC4VA3D8bf/urWGuWg2jXLoyBR16/pJrXTYO8PDpFqc57u60eadRylbGGtWVYq9tYFwAancyDoQT0+1Xk9DFMwNeNuK2BlhYJNxNl1YqMbgJBglnKmR3GsH5qnODwA/F81qMh2uE78lcEOFw+RmV3dzcZl2MxET6AVfQR9mzKtsTMrdVTcw8AuC4944m1btsZm4sQT0mYqtqsLjlkMr3broaKuYWNi7NxI5Kos8NLsFXHYRmYwANST6CaijCIDoHX81NdUZWkuheB+9E3cpcvthRdNxld7jAyojQDbX1mrmlpxA3KFTYjWtqS0NBAHNYcf4ZeLtdS9bRMvm8RZywO87darsRwplTJ2rnbBZUdTG1ojcwk30sd1SYXD21tgDiFrxMx3Kspk6QJzD71DdhVG9ou8ZuhU58sheT2By+YP4Vtwvlu4uIS9euo+QHKFXLqRE71OocKbTOzAqHUV7HQmKNpF97lNIq4VUvaIiiIoiKIiiIoiKIiiIoiKIiiIoiKIq3i/BLGJCi/bFwKZAJIgn2IrNkjmHumy1yRMf8Qujg3A7GFzeBbFvNGaCTMbbk96Pkc/4ikcTGfCLKyrBbEURFEXhFES+eS8CWzfh1mZmW33/irV2LL3stfZMveyYAK2rYoPFeG276ZLihxuA0xPQ6Vi5ocLFbYJ3wvzsNj0VNyzyfawwDOFuXgxIuQRAIAgCff71qipwwa7qdXYpJUHK27W22umcVvVYtOLwy3EZHGZWEEHqKxc0OFjssmPcxwc02IS5wnk21buO9wK8tKCCAkGe+vSoUVFGxxc4X5dFZVGKSyMDWkjn1TSKnqrXtERREURFERREURf/9k="/>
          <p:cNvSpPr>
            <a:spLocks noChangeAspect="1" noChangeArrowheads="1"/>
          </p:cNvSpPr>
          <p:nvPr/>
        </p:nvSpPr>
        <p:spPr bwMode="auto">
          <a:xfrm>
            <a:off x="9228138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78" name="Picture 10" descr="http://www.habama.co.il/Upload/MediaFiles/%D7%90%D7%91%D7%92%D7%A2%D7%93%D7%A2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10233"/>
            <a:ext cx="26479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images.mouse.co.il/storage/e/c/320115103_9562868_0.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25" y="5181063"/>
            <a:ext cx="2831663" cy="156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encrypted-tbn2.gstatic.com/images?q=tbn:ANd9GcTlxmj1ZNWifMDMX2ZLimPEH2yS3qguXwQSEeIKyugTtKgQn2u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3672408" cy="2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www.bh.org.il/wp-content/uploads/babe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57" y="229504"/>
            <a:ext cx="2155881" cy="25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encrypted-tbn3.gstatic.com/images?q=tbn:ANd9GcS-szdJJW8x8R-DWv0d3eq91_ICZ-iluEkbG9OCbDpzHCfWccb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15" y="65285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0" descr="data:image/jpeg;base64,/9j/4AAQSkZJRgABAQAAAQABAAD/2wCEAAkGBhQSEBQSEhQVFBQVFRYYFhUVFRUXFhYXFhQVFRQVFBQXHCYeFxkjGRUUHy8gJCcpLCwsFR4xNTAqNSYrLCkBCQoKDgwOGg8PGiwkHyQwLCwsLCwuLCksKSwsLCwpKSwsLCwsLCwsLCosLCwsLCkpKSwpLCwpLCksLCwsLCwsLP/AABEIAOEA4QMBIgACEQEDEQH/xAAcAAACAgMBAQAAAAAAAAAAAAAEBQMGAAIHAQj/xABLEAABAwEEBQgFCQUGBgMAAAABAAIRAwQSITEFQVFhcQYiMoGRobHBEyNSctEHFDNCYpKy4fAkY3OCohU0U7PC0jWDo8Pi8UO00//EABoBAAMBAQEBAAAAAAAAAAAAAAIDBAUBAAb/xAAyEQACAQIEBAUDBAEFAAAAAAAAAQIDEQQSITETMkFRIjNhcYEjkbEFUqHwNBRCgsHR/9oADAMBAAIRAxEAPwAu6q9amettA2kd9FissJDaW/tFYbRT72R5Ji3NWnzFm0UZs9E7aVP8DUSUPoEzZKH8Gn+ABGFqie5GDWlksd7rvAqg8l/pW76J7jSK6HUbgeBXPOTI9dT/AITv+2rMNyz+CPE7x+S22eliXdQ8/wBblpbtHCrckuBY8PF0xJGo7QQSIRdAYda9clMatgStZAMW5axs4Id7E0pjGNqjtFhuhw2ZLqOSVxWQtSFKQtSEYkiIQFt0OypjF13tNwPWMj1pkQtYQhlQt+iX0+kLzfaGriM28ct6DxG8d/5q8kJXbtAtdizmO4c08Rq6kaqdwXHsVoP1jVrGBCmbb9TvvDzC1tljcww8XTqOo8Dr4dyDeYz7fiuuzOIMJ5x6vBdW+R/Gmdxd4rjjHkYj8iuw/Iq+WvkRiTHHFZeMh4P+SLaMt/ZnU7q8KkIWpCVKNhaZyn5ULN60O3Y9yoWi7MDeLgDBwnEdmWxdH+VOlzmHd8Vz+wkCdUkdpEeSTSdoP3NFPb1RlWnFYHU4YjeMvAdigtDx6Qa5LTPEKTSjjDXAQQ7DXMbdiCpgtuh20XSY25d6bHuFIN+f3XhhGGEnYT5ZLTTNkLm3m5gEETEt/Urymz1lSdbR2EYlHU+dTbOtuPZBRqWV3QGIw8VThJdSufODt7lik/s9+xeJmZgfTOlwkdqH7TU3spH8Y8k+hJLcP2p2+lT7n1AtRbh0+ZD/AJOn9jofwwOzDyR6X8mv7pS3Bw7KjwmJCiluSni51ycHr6fuPHc1dFC57oRsWpo2emHZPwVWG2l7EeJ/2lvoHUsqM2bQog6DKIBkLklZnabujQKGvpNr6jmB0vZdDxjheEt4ziiFFa2CRgJIxOsxlJ7UAwDeMVUuU+mqlMtax129LsIwEwAO9W8jFUzlvY4NOoMhLD4jzXql1HQ9hknU1DOTWnjV9XUxeBId7QGYO9PiFzzQ1YtrUyPaHeYPcVctNVywSCRiB8SlRqWi2+hRiqCjNZeocQtSEt0VbCTdOI1I+rVDcSQBtJAXadRVI3RNOOV2I69MOBDgCDmDiEht+gRnTMfZOXUdSsDjI3IeqEV7bHLXKjYbKDWaxwI50EcMY7l175KG3a1Rv6iPyXOLRSi0Un7XAHy7j3Lo/wAnD4tJG0fFQ4yb0+PyVUIrK/n8HUyvFsvEclqTFA+VOzerY7euUsfdMnZHDeu0/KRQmyzscFxUjUp4RtKUSzN4Is1tLy7AHnDEjUMxA4x3LHtv094g8CFvRaBgNuzYBPmo67C0kjI5/rV/7R7DU87sbNqgODnCcLrx3tKY2Y+rBOEyeoklB0rNzb2BIzEYEDPjtUptQe0tkZ4tjAC8Ix14IVqOrzvSUVsmT+lb7Q7QsW3zCnsZ2BYu3iQ5ZFrhJdIj9p40R3VHfFPAEm0qP2hm+k7uqN+K2luUQ5kOeTA/ZW7nVR2VnpkQlvJY/s/CrWH/AFXHzTUqKW7JpbsjVAsTItxGyraB/mFdCIVDey7pJw/fP/qoud5qjDPWS9CTErRe4/cFG8ug3TBIzicdRjWpyFoQnNXJ07bGMtmAvAzrgYE7oyUD6hcZPYtyFrCXkQ3iM1QOlbB6RhaRIIxGXAg6ij4WQvNXORbTuin6N5KOZVa5x5rTIBicMpgp3pyhepGMxDh1Z9yZXVHXpXhGWwpTpxyuK6j3XnOSlLoVrRlSHBLOXDiGgai/HqGA81Z6OiwHT4CB4pfyq0YatIgdKbzfeGY6wSp6FF0r5g5zUmrCrkRpEuD6LjN0Xm7hkR4dqsdUKo8irG8V3OLSA1hBkRiSMO5XGoE+QArtrcWHZUYf6o81eeQD4tY4eapVvHNJ2Fp7HtKuPI0xbG/rWFnYzZFuH2aOvLxerxUPciK/y6pTZHbiFwqo3nEbz4rv3K1k2SpwXBLQ2KjvePip3pWl8FUfKXueAwpWQ4KOMDwXtiESN6JnlsZYalx7mOyzBjbqW0XcQObM9eE477uX5KdtlDnO2kNx7Qp7I6+wtfnrHmOsSlXsyu6cG7e//oq+cO9nwWIr0FbaOxeoszBtR7F2SfS49fS/h1fxUinMJRpketo8Ko7mHyW4twIcyGfJUepeNlar3kHzTctSjkr9HVGyu7vZTKdEKKfMxE+ZkZCo+kRGk/8Ams77PCvcKj6Z/wCJD36HewBOw3M/ZkuJ5V7oeELQhTEKMhUMkIyFoVKQg7dQDokZTG7LIhBJ2VxkI5nYmIXkIIU3DovdwPOHfj3rcWl4zDXcCWnsOHek8RMbwmgghakKL+0G/WDm8Rh2iVIyq13RIPAosyZzK0akKGtSDhBEhElqjLVxnUCtoBowAHBR1GopwUFQJbDQr0iPVv8AdPdirVyXfFqYVWdIN9W/3XeBVh5PO9fSPDvCzsXy/ctw252cZLF4w4Bep7exGAcoGTZqg+yVwK2iKjuK+g9KNmi8fZPguA6TbFZ3HySp+d8FFPy/kHavbO3NC2wHAjIHHsGaI0dN3HWcPDHfgusZkajcns9700/VwHcSB3reo43hdi81zteYxMEKakzGeHaFs6rjdg9MGcIxjr1pEiik730uCf2o7d2fmsTP0axcse41P9n8lkSnTY59A/aqDtpk+SbJXp0Y0D+9I7aNRfQoTHdB/JTKuP3o76NP4J4WpFyU6VoH26Z7aYHknxCjqczE1OZnLvlU5QVW1m2ZjnMZdDnXTF4u2kagNSqej7U6zWqnzxUaH0ybr7zTiDIO0T3K6fKNo5lprAA3ajGgFwxnXDhuntcFSbJo/wBBaaYqQ6H0zAyILxn2ZIoTjey3Ezg7Xex2NwUZUhK0KrICMqC0jLrRBUFpGSVU5WNpcyAK9qDCAQcdYE+GK1bbqZ+sBuPNPYYUGlXQW8D4oL007CoG32NWNJSincc5qGpZ2nMDjr7Uqut1CN7cPCFuK7hk8/zQ7xE96HMgnQkg8McOi9w3HnDv+K9+cvGYa7gbp7DIQbba/WGu4SPipG6QGtrh1T4LvEa2Yt0u6JzbR9YObxGHaMFl8HEEHgVlK1NOThw19hXjKYvOw2eaKNVydmLnSUVdAtsZLHe67wKa6BfzqB3M/CEDWZgeB8FNYLfTosomo4DmtO8wBMDWp8UrxsNw253OieaOA8FsucV/lpszGgU6dSoQBibrBvzx7kjtPy5PvC5RYMdb5kdghcz6KyYrgSbZ2C1CabhuPguCabpxXdxV50L8sVCs4U6tN1JzsJkFsnDHWFV+UdEelfO3DtKCdROon6DoU5KDTK850bMTGIJmQMMOteWdt10Dolsjdjl4qSqzI4YEHEwMN/A9yiFYB83r2fRBwwy2I2yiN507JdBlSWtV4DzzQTLTOsZZYbkOy3fZPWQPCVh0gedgMW+1sndvSm0ztOjUjq4jmF4lX9ufZH3vyWL2ViuFIuqWaeHNpH983vZUHmmkJdp9vq2HZWpd7w3zX0AC3COSx9baBuonuqDyTDT2lRZ6DqhzyaNrj0R58AUt5M/T1h+7pH+qqFXuUulPnFpLRjSoYDY5+s+XAb1HWajJtgTjeo0BWWzvqvAzqVDJ68ce0nrQmm+TrqdrZfLYAonCTINVw8ir1yV0RcZ6V4578p1N/NJeW+FpB/dUz2VqiDCU81TNL1FYuo1DLH0/I/cFGVI7NRlaJmGpUNpyHFTFRWno9aVPlYynzIr+nvqdfklSdaawDHQDByORywKjr2ikQwsDWuvtJAEECccUmFZxtHK3d79iirTv4r9BRejWt6TiTExxXQH02P1Nd1NKEq6EonOk3qEeCOUoy3R6KnHaRTXuLTjB3hSMr8VYqvJujqDhwcT4yhLboBtOm57XOwEwQNo1pLpwZQq1WPUT2k80HY9n42pwwc53AeaVW6zljDO49jgU3pjnHq8Sp4qN/DtqMqSco3Zo5qoulK7nVDJ6OAGwBX2rkVTdL2T1hI7l2XMDT2YABl1qGqyY4JrZtHkhp1Fx8Ata9lh38vmuKyYx6oGp2Yw1+vzBgq76RrekFKpneptnjGPfKrtkpzTI9kz2hM9H1ppBpzY5w6nQ4eaXUV2mdv4WiK0UCXCMiNZMSJOSyz2QFsuJ4DAKa11LoB3+RHmoaReWlrRAOs8McT+aS0rj4Snw7J2/g3stBlwkgHPPZqzUjPR+j+reIg6znrjUhqdlvAFztYkDs14DDcmdKxM2TxJI7MlxnXKK1k2B+kp+x/SfgsTL5qz2W/dCxDZ9z3Gp9mb27l3SoPuVqVVhIkdBwI2ghyEt3LizV2BjC8ONSkReaAMKrCZM4YApP8o9ARRdrl46uaVSAt3MzMVWR1e3aVdZzUuA36tNtNh2OvuLj1NPeFnJbQfpHgEerZi4+07Z+tQSbRtR1pqUycXFobTb1C+7tOJXT9G6PbRpCm3Vmdp1lRVXxJ+iK5SSvJdScqi8vfpgf3HhUf8AFXklUfl/9I3+A/uePiqsN5i+fwZ+I8t/H5HjitSvV4VSRmpQukqbnUnBjrriOa6Jg7YRRUVo6JS57MZDmQi01gxvX4JbZ7I5wvCIvAZ/rBM9O/Rjj5JdYntuGXEG83InbnG3NDhtmPxW0f71GZtB10hmRm3VxCLs+kqYaAaT5iZEazhk4JWHNn6V3TOvaM8Rt1rUVBd+lPRGzU7JOnHNuQ0IKk7xHR0tS/etzzvnLPWVFbdIMfSe0VHEkEQW5646Pmlbn4n1gzdqGxSU6h/xG5jONbOP67kiULbF0KmZaglqcXU3kmTc8E2pPBcRrAE9ZwSa2WnpAkGaer3fFOLOQcfsie5RuOWdkV3vTJCNuW5B2vRoeHPG3uGHktrTacDdBJGcRhtGecKWx14pwcjIxKGa1DobCttGA0bH+IPwUVsogOYNZvjsJRYxLN9Q9jQce9QWwzXZ9ljj2lx+C8kdYso1blQt1PY8dYAcPDvTPRT5Jj6zGuHUT/uVe0va7tVh9kievNNdDVbpY32TB4HBDNeE7HV2HN1bBDm1gOLTqMTn2jUp2ulT3udcHHcU2ykHNa1s3icc4gSSUw0O6GupzNx0DgRI80utr4awtkGSNxkZ7EbopsPcJkhjJO/neSFF1SK4L/7Gi9Qv9ot3rFy6M24s+UZvqqPvu/CFQV0L5RR6ml/EP4CufQtojOo/J1ZSK1Go4dKz1GsGwNNLncTzl0V5XHOS+nbRZ7j7jKgAaG4uaWs+sIiCXNwnaAuwh4cARkQCOBEhTtq9kUyd9bEZcqV8oHSpn91W7jTPmrq4KnfKAzCl7lcd1M+Sdh/MRPiPLY1XhXlF0tadrQe0Ar0qojPFHWHNKkWlbongglsFDdCLTo9V1+RSuwVnBrmgAzBx3HvTrSVO9TjeEqpWFzcQQpoVlCLXUvnh51UnFXCbPVe95DWtkEOxO4Nz271KbDViLrMnDPaZ2IGl6Vji5pEkROCnFrr+2B1BJqVq17wlGx2GD0tKLuEGxVZm4zOel9mNiFtQdTuzTZiQMDra0zq1rc2mt/iDsCEtTqjiL1QGMskMK1Vy8co2+Q3hGo+GLv8AABaZvQWhsMiBuGaslhom5JGBYMc9UpKLrQS4F+GOrwVipkMogNGBAuziQ27jM7CEU6l3dDIUHGOWW4OxgAecBLiT2ASeoJO+iWumTF69EmDtEJy9steBt8kqa9wlhykYHw4JdRX1R6k8t4sne4FwA1NJPXH5qA41ah2XW9jR+aJsjOk45kfFAsY59S4wS6o53YTnuAaCZ2BcWiDauwKvydNYEiZOMno45c7IalCyyvovDKkB0ZgggjKQV1/RNhFOkxsDAbO/iheUOgaVdmIDXangCQdp2rsk7AxlFu5SLe0Ft47AZ145we1L7PWc0kgnG8Y3N3KfSN5jbjolkg9WXVBHahtEN6TycBh24mP1rSVFZXJj8zTyb31NrRddSAAh2HAlHaJs5bTc5xlzsTjOrDFR0rKHAE6so2BeseabiM2k+I8Uq+gxrMnTi9QZYt7o29xXiTYi4FT9r+zCPlEH7PT/AIv+hy54uh/KD/dW/wAUfhcudyt8iLvoxh+bUj6MxdHOe663X0Rr6l1axfRU5w5jfwhcw5I6Dpu+Z1Xy4uqgFpPN+uAI4wuquU3CyO/csm9EjUlVXlyyRQ9+oO2nP+lWkqt8tm+qpHZW8aVVOoeZH3Ja/ly9jzQ9S9Z6R/dtB4gXT3goopRyYtEsfT1scSPdfLh/VfHUnBCtkrOxAndXIytKuR4KQrSpkeCXLYOO4A+mHCCtPmzdnipA1/sHrIHmvfQv2AdfwCi4bfQ0FWy7Mh+bN9kLz0Ddg7AiPmr9rR1Erx1jIzd3AeK5wn2O8ddwc0xsHYo3hbVqtFvSrNH87B3DFCv0nZh9Yu4Co7wEL3Bke46JGtxHEIi1MuNcf/Q3JNatOUgAWMdg4GYAwneZVlqXa1C8zEEeISasHHcpoVFLYSUrddEVIbIaQ4nA5yOrDtUhph8OGIIbB1YyfIJdpG3VWG5g0DIgYxxJTPQBBsxJPODiRwaZ89e1McbxuIjK02mR1GXZAMk5dwATnkxo4NBqRzn81p2MGccSO7eq4yuXVjsaMOJH5lWRtve3BhADQG5A5ATnvBS4tJ3Y+UZNWRaKYKy1thvUqpV07WGT/wClvwRFg0haXC8+oCxxhrSxt528FsRG+ckzOpaIXw3FXZX+VUB9UR7Lh1i75dyG0fQikGxmCSd5/Xcj+UjZtBGd6mB1guIS2pabtEkdK9dHFxEePco6jdsvqV0rXzeh7ZbWMQ7DHPVwOxTUIc8nMRA3qP0AdM4GcCM8hntURpvpguZiIy78vghszzcHdrRh/wAwZv8AvFYhP7Sd7H4v9q9XrA/W7v7gfL7SAdTp02EOJcXG6ZgAQJjeT2KlNszj9Uq/t5AVpIv042y7HqhFU+QDvrVmjbDSfEhanj7EqoR6yM5KGLPZPs16X+eG+a6O9c8sDAyz07vRFVjmk53fnLXNJ4tgroj0VXoFWWq9iIpByzb+ztOytT77zf8AUrAUl5Xt/ZHnY6keyqxBSdpr3JqivB+xTaFodTeKjOkMCDgHNObSdWQIOojin1LlLQI5z/RnW2oCCOvoniCVXV5K3KlFTdzCp1XFWLI7lHZ/8Vp4B7vAIeryopDotqO4MLR2vupC4rQpf+mXVjeP2Q1rcqXfUpAb3v8AJo80FW07Xd9drfcYPF15CELUhGqEEc4smbvtlR3Sq1D/ADkdzYQFqxMZnMk84j704osLWwWMVazmF4ZAcZP2WAwpMW+HT8K1NL9OpqrW+pslcFs7oN3dhgB1YKYhCU3zUbE68gSctg4ptR0XVeAW0yAcQXENEbcce5Jw9W9PxPUdj6KhWeRaAFRkghM+SemPRu9G44HDr/NTUuTbvrvA3NE/1O+Cit2gmsF5l6dZJyOo4YJOJcZK6OYZuEtR5p7RoqNlueY+BSRhcxlwTicd+XmEy0Jpe+24/MYEb9qItNmiS2Mdqz3JxWXoaeRSebr+QWlYzSg/WIaQPtGRPYJ7EfSMNQNAuc4l+JGA4al7abTAQOV3cZGDS1Jbpq1Awa8zsaMyrJTotbkAIEDbGwJfoSw3G33dN8dQ1DzTCrUgKmEckbvckqzzzstkVTStom0u+yWDux8VHQpxe96fgvfmTy5zjm516NYknA7MENpC3NpvcyefdIJ1Dmy2fy2rOzZ5NIvSUUrmaPq32F21zo4akU5vNPA+CE0VTik3fJ7SSPJG6k57kNrMA9O/9BvxWIWRv/XWsQXNPJ7FtOnap6NnA/iVWjuY13ioLRWrVRdqOY1h6TKV6XD2XPdjd2gATtW8rCV9FZEqoxB9IfROjdAG28LoHXAV7ecSqdYqHpLTSZqaTVdwpxd/6hZ2FW4lS13qTYh3lYyUq5Ttmx19zCfukO8kyLkJpZt6z1m7aVQf0FITsydq6OfErwrehYa7gCKL8QDLixuY3unuXto0ZWa5rXFjLwccJeRdu7gPrDat2eJpwjmbMBUZELiom1L3RBf7jXO/CCn+hNCUzTFSoPSOJdF/EABxDYZ0cgNSeAQIGA2auxKeKvyocqC6sptLRNd+VIgbahDO7F3ci6XJeoenUY3cxpcfvOgdysxVZq2p7wXl72kglrWkta0RLZjpapJme5SV8Y6avJ/Ysw+D4raitu5tbeT1OmwEue4lwGLoEQScGgagkGlLBd59Nhu4AgyC12EGHYwQWq3aSqS2lOuXH7n/AJJRpBgbRIAAEtwGH1wszE1W6yi32NbBQyUnNeou0PYHBvpPrOwGXNaJzneBO4bcrBXtBbZJaYI5oOzn3Z4wgdGumk2NV4f1FSWqyGrQNMEj1oOAn6odiJymT1IcNP6zi/7qFjI3oqYNyeq897ScS0OiScjE48URbtLNBcy6XRg4yABtA2n9SvdEaGFC84klzhiTszSCva2EudOZJiccSSJHYrMRN38KMuGiCq1meKjXU8TIHvNdEFPbJbrwg5jAhRaIp3hSLukG/wCkx5IvS+i3OPpaQ50C83bhmN6Rwm0y+FZaJkdZ90KbQmjr7vSvHNB5g2nbwChsOiqlQg1Zawatbt24Ky0mwBGAGQQ06VneQytX0yxZtUGCX6VefRuI1Nz3lMKuS10pQHzCdbqjpPCAPNDipuMRdCKcii0azg4kEyc+tK9JWOKkg4PxjZET1JlVIbidqD03IDY1yPBLhdPQZDLmWfYY2erdpNJyDQoLPpi9Iu4jLWDipGY2cY50x+EIeyWC4y8c5BPBLeg2moyu5fAHcqey77pWJ58+bv8AulYu5ke+p+1/yHWCz16zL9+lTF5zSA1z3AscWnMtGrvRg0BPTrVXbmltMf0Ce9Q6CtY9I4Do1miszjAFRv4D1lOyVuNiXJvdisWVtlcK9Jp5uFUS5xfTPS6RJLm9IcCNas4qAgEGQRIIyIOIIShxXmga1wus5ybzqX8MnFv8jjHAtU9SPUVNdRxCC006LPUjNzS0cX8wd7gjSl2ljJos9qqHHhTa6p+IM7UlasW9iVtMDAAYJNpamHVxOFylP33n/wDNOZVe0pUl9oI1NawcfRz41UdbksTWQboundoUgfYae0A+aGtPKCiwlt4uIzDGl0biRgD1qfT1X0VneW4FtO6DsODGnvVFp2q60NDchGeHgiqVciVivCYJV223oi41NJCrQqOo3rwBEEQ4GMMDrg4FV1jK7m3A262IvOBaSMoImcs4GO5GcknSawMSbhP9YyT8WZucLuSFZKUxVWU8LUlTp/d7i2007oos9mkR+AeSU6ZtDRdY4uAMnmiTh0eqfBONJO9bwYO9zvgkVusXpXk34uwMgRdIDpGO0nHHJQOObFexbCTjhfcj0FacXMyyInPKDO/AFP8ARb+c8bmn8QPkkFhswbUNzEAGCcbziIz160wsdtFOpziSS13Nwc7METdEajuXtFiLoOSbw1pIb2oYHgVXBoymzF3NG17sOoEpnaba9wwhg6nO/wBre9K69nBB1n2jie0rRSZkNocaHtLXuN2YbAkggY8c/wA09ZgEl5M2SKIPtOJ6hATou1iFxKwwlYDkpwTsUVMbj4qYDj2LkgokbgjdM0QdGU4OZcTG0vMoR4RNrfOjyPZqOHaA7zWbjOVe5ZQ5jn1opB0A7T4FC2znMp+9HcR5Iq1EiI9r4rSrRIFMDUSRtyMeKFO0rnVG+gPZ3FzGR0GsE7zkjn86GDcSd2pb+jDaZG7tJW9loXRvOaBu7KE0o6dNjPmrfZHesU0LFwXnn3YDYqpbRvDpWaoXAbaZ5xb103OH8oVxDwQCMQcQdo1KoWQ3LSWnKo0t4uZJHa0u7E80DV9TcOdJxp9TegfuFq24SzQTJ6bzQT+PsMCUHbpbdqsxfSN4D2mxFRn8zZ6w3YiiVoSusZa6HNKuHNDmmWuAIO0ESD2JfaHXrSP3dI9tV48qXeoeT9SG1KP+E/m+4/nsHUS5v8qyhUBq1nE/XDBwpsaPxF6nirSJZ6IMlV0uvO9+09zan+2mndS1ACdmPZiqtodxdUozqY5/WQB41Cu1FrFepM5Im5c29zaAu5PeASdQEuA6y0d6pHz9xMBonZJJ6gBiulW+z323SA4awQCD1FCWfRgbg1jWcAB4J0qMZ6tjaOOnQTjBbivkfop7C+rUwc4AAHOJkyNWQgKzygKmkqdPmA3nD6rOc7+aMG9ZCFq2+q/KKQ3Q5/aea3sPFGodIk9Sq5PNN6kel3j0j5LQIYJd0cJdBEiQZynWlNqr0i3ohxx5xAY3EkmJ1STgAVDpOg70puzJiXuN53R9p0xkomWATJJcf19Y4rJrRtUd31PosHTz04yS6GVLZORLtzOa372Z6lLotxNTEBo2DeDn2LYUgNS00aPXHr8HL1G2dWHYyDjRk32HL4QlRFPS+121tPnEicwNsblqM+YSLfoyjdpBvst8c/BS0myHDh4Ibk9pMWij6UNLcbpB2jODrGKKs557uA+CC4+xJQdzRj+oU9/f3IKg/nRsd2gyjTTQNhI1e8xPeiG42Gr/ABf9DVCWcFvSf+zV2/bae1pHks/GLwFmH5imPMSdkoOgC0gnq/L4Kas69Uuahid+wLa0OyAzMjuzSnsUQ8Oj6kjTedP1R3n8kU0KCkIAATKw2WYJHAbd53JcnZXZ62Z2QNcWJ/6Hh9wLxJ4yD4LKZpsFry8ZtLXjfdzHWJHWm2i64Fcx0a1Nr27yzA9rXN7ELpenk7qPl5oLRtouMY4//BVDT/DfzewNeD/ItnBzvCxk4aXNH5LeVoVuUt0lpqnSwJvP1U24u/m9kbz3qwsD9E/3mqP3VKfv1Y7kPo500w72y9/33ud5oLkVUL7RaHvxc5tMmMuk+ANwAAQVk0+WUwwUiS2WglzQ0gEgGcTqyhDBNzdiHFeHcc6UfdoVTspu/CQEo0ZaqdJ7zUe1oaxjRJxMlxMDM9FuSB0npGtUpvDnBrbplrBExjBe6T2QoadkDaji0AAtYZOub04nE5IpU3xYp+pFmVrocWrlHOFJk/bfIHUzpHrhLS+pWN19R7p+qOa2PdbE9crUwN/cPijbD0SduzcrOHGKFObZNRszWC6IaNg/JbXhqHatSVrK4LFelT61p3D/ALi1attLmHtJ2DxI/wBSHNQxODRtd5NWFil9Vn2f6ZNLDRuTPcBicFBZX3al93NbOZw1OQ9S2gdASfbd5DV3IKpVLsSSd58vyXaNGSeZ6AYvFQqRcI6+w0t+nCcKeA9o59Q1JM8yZJk7TiUSyzk7gpG2cDetAwlZHlj5U2iy04pEFl6br2gtxzg4EdRV65P6fp16QqOcym8tYXNJgAukCC7MEh0cFz/SNKaThvHcCfJBVnE2c4y35vRw2Xa5ZB6ye1KjrdBPudcY3nmEeyVxbQHLKvZRdbdez2XyY91wMgbslZWfK6+MbMyd1R3+1daOpo6K4FYWgUqu0tbwiTPXMdq5rX+VmsQblCm07S5zo6sFfOTVrdW0Q2vVg1XmpLoAwFRwaIGAEAKHGeGnqVYd3noVau6HA7zPYtKDiSXHgOC1tbC4gapxTKxWOMTnqGzj8FM2oq7KlrotySyWXWRwHmfgmLK134ofgvLxUknmepRGKitAz53x7ViCvLEOVBA2k/ozxHikjPo7X/DH4HLFi18CYOH8z4ZdT0eryXO7Bk/33eJWLFpdTRpc6LZyF+lre7S/FUSYZu99/wDmOWLEzD+ZIzP1Hf5PH5HgfBe2n6Y/w2eL1ixMq+dD5M+PKzQpjZOgOvxK9WJ8thZuV4sWJZ5ANu6bfdPi1I9KfSt91erFkVP8j+9j6Wj/AIH3/INU6J4hbj4LFidU3QrD8sg4KMrFieyEitHQdxHgUupf3F/8M/8A26S9WKeO79w3sIFssWJoJ6F3Hkj/AMBo/wDM/wA6osWLO/UPLXuV4Tn+CvUfpG+8PFNGa1ixRVehfR3Z6VtqWLEgeRrFixePH//Z"/>
          <p:cNvSpPr>
            <a:spLocks noChangeAspect="1" noChangeArrowheads="1"/>
          </p:cNvSpPr>
          <p:nvPr/>
        </p:nvSpPr>
        <p:spPr bwMode="auto">
          <a:xfrm>
            <a:off x="9380538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189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" y="638547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83568" y="1340768"/>
            <a:ext cx="7920880" cy="3024336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ru-RU" sz="6000" b="1" dirty="0" err="1" smtClean="0">
                <a:solidFill>
                  <a:schemeClr val="accent1"/>
                </a:solidFill>
              </a:rPr>
              <a:t>Компьютезированные</a:t>
            </a:r>
            <a:r>
              <a:rPr lang="ru-RU" sz="6000" b="1" dirty="0" smtClean="0">
                <a:solidFill>
                  <a:schemeClr val="accent1"/>
                </a:solidFill>
              </a:rPr>
              <a:t> </a:t>
            </a:r>
            <a:endParaRPr lang="en-US" sz="6000" b="1" dirty="0" smtClean="0">
              <a:solidFill>
                <a:schemeClr val="accent1"/>
              </a:solidFill>
            </a:endParaRPr>
          </a:p>
          <a:p>
            <a:pPr marL="0" indent="0" algn="ctr" rtl="0">
              <a:buNone/>
            </a:pPr>
            <a:r>
              <a:rPr lang="ru-RU" sz="6000" b="1" dirty="0" smtClean="0">
                <a:solidFill>
                  <a:schemeClr val="accent1"/>
                </a:solidFill>
              </a:rPr>
              <a:t>базы данных</a:t>
            </a:r>
            <a:r>
              <a:rPr lang="he-IL" sz="6000" b="1" dirty="0" smtClean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7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60</Words>
  <Application>Microsoft Office PowerPoint</Application>
  <PresentationFormat>‫הצגה על המסך (4:3)</PresentationFormat>
  <Paragraphs>13</Paragraphs>
  <Slides>15</Slides>
  <Notes>1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16" baseType="lpstr"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Дрейфус: история еврейской семьи из Франции</vt:lpstr>
      <vt:lpstr>Приди невеста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dell-zino1</dc:creator>
  <cp:lastModifiedBy>tamar zarmi</cp:lastModifiedBy>
  <cp:revision>23</cp:revision>
  <dcterms:created xsi:type="dcterms:W3CDTF">2014-10-30T14:51:33Z</dcterms:created>
  <dcterms:modified xsi:type="dcterms:W3CDTF">2014-11-18T13:05:31Z</dcterms:modified>
</cp:coreProperties>
</file>